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298" r:id="rId4"/>
    <p:sldId id="296" r:id="rId5"/>
    <p:sldId id="299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71" autoAdjust="0"/>
  </p:normalViewPr>
  <p:slideViewPr>
    <p:cSldViewPr>
      <p:cViewPr>
        <p:scale>
          <a:sx n="90" d="100"/>
          <a:sy n="90" d="100"/>
        </p:scale>
        <p:origin x="-100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802.11-12/0709r0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Porat, Broadcom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Multi-Channel PHY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2012-05-17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063625" y="2817813"/>
          <a:ext cx="7272338" cy="3381375"/>
        </p:xfrm>
        <a:graphic>
          <a:graphicData uri="http://schemas.openxmlformats.org/presentationml/2006/ole">
            <p:oleObj spid="_x0000_s1026" name="Document" r:id="rId4" imgW="9026101" imgH="4193973" progId="Word.Document.8">
              <p:embed/>
            </p:oleObj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dirty="0" smtClean="0"/>
          </a:p>
          <a:p>
            <a:r>
              <a:rPr lang="en-US" sz="1800" b="0" dirty="0" smtClean="0"/>
              <a:t>Contribution 12/0699 defines the PHY for one channel and the location of the pre-VHT field for multi-channel transmission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We provide here details of the rest of the PHY for multiple channels based on option A in contribution 12/616  (also shown in the last slide of this contribution)</a:t>
            </a:r>
            <a:endParaRPr lang="en-US" sz="1800" b="0" dirty="0" smtClean="0"/>
          </a:p>
          <a:p>
            <a:pPr lvl="1">
              <a:buNone/>
            </a:pPr>
            <a:endParaRPr lang="en-US" sz="1400" b="0" dirty="0" smtClean="0"/>
          </a:p>
          <a:p>
            <a:endParaRPr lang="en-US" sz="1800" dirty="0" smtClean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2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The same number of DATA /Pilot tones and MCS for one channel as defined in 12/699 shall be used for each of the channels used in a </a:t>
            </a:r>
            <a:r>
              <a:rPr lang="en-US" sz="1800" b="0" dirty="0" smtClean="0"/>
              <a:t>contiguous or non-contiguous </a:t>
            </a:r>
            <a:r>
              <a:rPr lang="en-US" sz="1800" b="0" dirty="0" smtClean="0"/>
              <a:t>multi-channel transmission</a:t>
            </a:r>
          </a:p>
          <a:p>
            <a:pPr lvl="1"/>
            <a:r>
              <a:rPr lang="en-US" sz="1400" dirty="0" smtClean="0"/>
              <a:t>This is identical to the design of non-contiguous  80+80 and contiguous 160 in 11ac</a:t>
            </a:r>
          </a:p>
          <a:p>
            <a:pPr lvl="1"/>
            <a:r>
              <a:rPr lang="en-US" sz="1400" dirty="0" smtClean="0"/>
              <a:t>This also simplifies the design and enables simple extension  to any number of channels</a:t>
            </a:r>
            <a:endParaRPr lang="en-US" sz="1400" b="0" dirty="0" smtClean="0"/>
          </a:p>
          <a:p>
            <a:r>
              <a:rPr lang="en-US" sz="1800" b="0" dirty="0" smtClean="0"/>
              <a:t>The </a:t>
            </a:r>
            <a:r>
              <a:rPr lang="en-US" sz="1800" b="0" dirty="0" smtClean="0"/>
              <a:t>location of the </a:t>
            </a:r>
            <a:r>
              <a:rPr lang="en-US" sz="1800" b="0" dirty="0" smtClean="0"/>
              <a:t>VHT </a:t>
            </a:r>
            <a:r>
              <a:rPr lang="en-US" sz="1800" b="0" dirty="0" smtClean="0"/>
              <a:t>fields for 2 contiguous channels shall be centered around tones -72 and 72 and with 4 contiguous channels around tones -216, -72, 72, </a:t>
            </a:r>
            <a:r>
              <a:rPr lang="en-US" sz="1800" b="0" dirty="0" smtClean="0"/>
              <a:t>216</a:t>
            </a:r>
          </a:p>
          <a:p>
            <a:pPr lvl="1"/>
            <a:r>
              <a:rPr lang="en-US" sz="1400" dirty="0" smtClean="0"/>
              <a:t>Identical to the pre-VHT fields</a:t>
            </a:r>
          </a:p>
          <a:p>
            <a:r>
              <a:rPr lang="en-US" sz="1800" b="0" dirty="0" smtClean="0"/>
              <a:t>An interleaver with structure as defined in 11ac (for VHT20/40/80) is applied before mapping to tones in any multi-channel transmission. The </a:t>
            </a:r>
            <a:r>
              <a:rPr lang="en-US" sz="1800" b="0" dirty="0" smtClean="0"/>
              <a:t>interleaver parameters </a:t>
            </a:r>
            <a:r>
              <a:rPr lang="en-US" sz="1800" b="0" dirty="0" err="1" smtClean="0"/>
              <a:t>Ncol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Nrot</a:t>
            </a:r>
            <a:r>
              <a:rPr lang="en-US" sz="1800" b="0" dirty="0" smtClean="0"/>
              <a:t> </a:t>
            </a:r>
            <a:r>
              <a:rPr lang="en-US" sz="1800" b="0" dirty="0" smtClean="0"/>
              <a:t>for 2 and 4 channel transmission (contiguous or non-contiguous) are TBD</a:t>
            </a:r>
            <a:endParaRPr lang="en-US" sz="1800" b="0" dirty="0" smtClean="0"/>
          </a:p>
          <a:p>
            <a:endParaRPr lang="en-US" sz="1800" dirty="0" smtClean="0"/>
          </a:p>
          <a:p>
            <a:pPr lvl="1"/>
            <a:endParaRPr lang="en-US" sz="1400" b="0" dirty="0" smtClean="0"/>
          </a:p>
          <a:p>
            <a:pPr lvl="1">
              <a:buNone/>
            </a:pPr>
            <a:endParaRPr lang="en-US" sz="1400" b="0" dirty="0" smtClean="0"/>
          </a:p>
          <a:p>
            <a:endParaRPr lang="en-US" sz="1800" dirty="0" smtClean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3</a:t>
            </a:r>
            <a:endParaRPr lang="en-US" dirty="0"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pic>
        <p:nvPicPr>
          <p:cNvPr id="9" name="Picture 1" descr="image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5493442"/>
            <a:ext cx="6248400" cy="907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sz="1800" b="0" dirty="0" smtClean="0"/>
              <a:t>Do you support the proposed design in </a:t>
            </a:r>
            <a:r>
              <a:rPr lang="en-US" sz="1800" b="0" dirty="0" smtClean="0"/>
              <a:t>slide 3</a:t>
            </a:r>
            <a:r>
              <a:rPr lang="en-US" sz="1800" b="0" dirty="0" smtClean="0"/>
              <a:t>?</a:t>
            </a:r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Y</a:t>
            </a:r>
          </a:p>
          <a:p>
            <a:r>
              <a:rPr lang="en-US" sz="1800" b="0" dirty="0" smtClean="0"/>
              <a:t>N</a:t>
            </a:r>
          </a:p>
          <a:p>
            <a:r>
              <a:rPr lang="en-US" sz="1800" b="0" dirty="0" smtClean="0"/>
              <a:t>A</a:t>
            </a:r>
            <a:endParaRPr lang="en-US" sz="1800" b="0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4</a:t>
            </a:r>
            <a:endParaRPr lang="en-US" dirty="0"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 smtClean="0"/>
              <a:t>Cont. – Option A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r>
              <a:rPr lang="en-US" sz="1600" dirty="0" smtClean="0"/>
              <a:t>This option uses an optimally designed interleaver to maximize diversity gain across channels (whether contiguous or non-contiguous).  </a:t>
            </a:r>
          </a:p>
          <a:p>
            <a:pPr lvl="1"/>
            <a:r>
              <a:rPr lang="en-US" sz="1400" dirty="0" smtClean="0"/>
              <a:t>All channels have the same MCS</a:t>
            </a:r>
          </a:p>
          <a:p>
            <a:pPr lvl="1"/>
            <a:r>
              <a:rPr lang="en-US" sz="1400" dirty="0" smtClean="0"/>
              <a:t>The figure shows one encoder and one interleaver but multiple encoders and </a:t>
            </a:r>
            <a:r>
              <a:rPr lang="en-US" sz="1400" dirty="0" err="1" smtClean="0"/>
              <a:t>interleavers</a:t>
            </a:r>
            <a:r>
              <a:rPr lang="en-US" sz="1400" dirty="0" smtClean="0"/>
              <a:t> may be used if the data rate can’t be supported by one encoder (especially with &gt;1 spatial streams).</a:t>
            </a:r>
          </a:p>
          <a:p>
            <a:pPr lvl="1"/>
            <a:r>
              <a:rPr lang="en-US" sz="1400" dirty="0" smtClean="0"/>
              <a:t>Support for multiple spatial streams uses 11ac stream parser.</a:t>
            </a:r>
          </a:p>
          <a:p>
            <a:r>
              <a:rPr lang="en-US" sz="1600" dirty="0" smtClean="0"/>
              <a:t>The interleaver parameters </a:t>
            </a:r>
            <a:r>
              <a:rPr lang="en-US" sz="1600" dirty="0" err="1" smtClean="0"/>
              <a:t>Ncol</a:t>
            </a:r>
            <a:r>
              <a:rPr lang="en-US" sz="1600" dirty="0" smtClean="0"/>
              <a:t> and </a:t>
            </a:r>
            <a:r>
              <a:rPr lang="en-US" sz="1600" dirty="0" err="1" smtClean="0"/>
              <a:t>Nrot</a:t>
            </a:r>
            <a:r>
              <a:rPr lang="en-US" sz="1600" dirty="0" smtClean="0"/>
              <a:t> need to be defined to accommodate 108x2 and 108x4 tones.</a:t>
            </a:r>
          </a:p>
          <a:p>
            <a:pPr lvl="1"/>
            <a:r>
              <a:rPr lang="en-US" sz="1400" dirty="0" smtClean="0"/>
              <a:t>Interleaver design is simple and well understood (256 interleaver in 11ac and 32FFT interleaver in 11ah were designed)</a:t>
            </a:r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600" b="0" dirty="0" smtClean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 smtClean="0">
                <a:cs typeface="+mn-cs"/>
              </a:rPr>
              <a:t>Slide 5</a:t>
            </a:r>
            <a:endParaRPr lang="en-US" dirty="0">
              <a:cs typeface="+mn-cs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8825" y="3930888"/>
            <a:ext cx="4829175" cy="23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28732</TotalTime>
  <Words>432</Words>
  <Application>Microsoft Office PowerPoint</Application>
  <PresentationFormat>On-screen Show (4:3)</PresentationFormat>
  <Paragraphs>70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Microsoft Office Word 97 - 2003 Document</vt:lpstr>
      <vt:lpstr>Multi-Channel PHY</vt:lpstr>
      <vt:lpstr>Outline</vt:lpstr>
      <vt:lpstr>Proposal </vt:lpstr>
      <vt:lpstr>Straw Poll</vt:lpstr>
      <vt:lpstr>Cont. – Option A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Ron Porat</cp:lastModifiedBy>
  <cp:revision>678</cp:revision>
  <cp:lastPrinted>1998-02-10T13:28:06Z</cp:lastPrinted>
  <dcterms:created xsi:type="dcterms:W3CDTF">2007-05-21T21:00:37Z</dcterms:created>
  <dcterms:modified xsi:type="dcterms:W3CDTF">2012-05-17T17:30:47Z</dcterms:modified>
</cp:coreProperties>
</file>