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3" r:id="rId4"/>
    <p:sldId id="265" r:id="rId5"/>
    <p:sldId id="266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98" y="-22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802.11-12/0704r1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70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802.11-12/0704r1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077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802.11-12/0704r1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802.11-12/0704r1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802.11-12/0704r1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802.11-12/0704r1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56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802.11-12/0704r1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11-12/0704r1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01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 Modest Proposal To Change </a:t>
            </a:r>
            <a:r>
              <a:rPr lang="en-GB" dirty="0" err="1" smtClean="0"/>
              <a:t>TGai</a:t>
            </a:r>
            <a:r>
              <a:rPr lang="en-GB" dirty="0" smtClean="0"/>
              <a:t> Process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296028"/>
              </p:ext>
            </p:extLst>
          </p:nvPr>
        </p:nvGraphicFramePr>
        <p:xfrm>
          <a:off x="514350" y="2276475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5" imgW="8234190" imgH="2531491" progId="Word.Document.8">
                  <p:embed/>
                </p:oleObj>
              </mc:Choice>
              <mc:Fallback>
                <p:oleObj name="Document" r:id="rId5" imgW="8234190" imgH="253149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proposes to change the </a:t>
            </a:r>
            <a:r>
              <a:rPr lang="en-GB" dirty="0" err="1" smtClean="0"/>
              <a:t>TGai</a:t>
            </a:r>
            <a:r>
              <a:rPr lang="en-GB" dirty="0" smtClean="0"/>
              <a:t> process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86" y="0"/>
            <a:ext cx="8759228" cy="6491704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 bwMode="auto">
          <a:xfrm>
            <a:off x="192386" y="0"/>
            <a:ext cx="1981200" cy="457200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1524000" y="6019800"/>
            <a:ext cx="1066800" cy="381000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6705600" y="5867400"/>
            <a:ext cx="1905000" cy="533400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1182986" y="762000"/>
            <a:ext cx="6741814" cy="457200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686593" y="457200"/>
            <a:ext cx="7770813" cy="1065213"/>
          </a:xfrm>
        </p:spPr>
        <p:txBody>
          <a:bodyPr/>
          <a:lstStyle/>
          <a:p>
            <a:r>
              <a:rPr lang="en-US" dirty="0" smtClean="0"/>
              <a:t>Old Proposal</a:t>
            </a:r>
            <a:endParaRPr lang="en-US" dirty="0"/>
          </a:p>
        </p:txBody>
      </p:sp>
      <p:sp>
        <p:nvSpPr>
          <p:cNvPr id="46" name="Date Placeholder 4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47" name="Footer Placeholder 4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685800" y="3099747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33400" y="32766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(1) for Updated </a:t>
            </a:r>
            <a:r>
              <a:rPr lang="en-US" dirty="0" err="1" smtClean="0"/>
              <a:t>TGai</a:t>
            </a:r>
            <a:r>
              <a:rPr lang="en-US" dirty="0" smtClean="0"/>
              <a:t> Process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381000" y="1752600"/>
            <a:ext cx="12954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832401"/>
            <a:ext cx="13789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Functional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Requirements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(Doc 11/745)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81000" y="34290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438400" y="3258972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3505200"/>
            <a:ext cx="13612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Technical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Contributions</a:t>
            </a: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(for Spec</a:t>
            </a: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framework)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23282" y="4852347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70882" y="50292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18482" y="51816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8482" y="5337601"/>
            <a:ext cx="1132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 Spec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Framework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Text</a:t>
            </a:r>
          </a:p>
        </p:txBody>
      </p:sp>
      <p:sp>
        <p:nvSpPr>
          <p:cNvPr id="17" name="Diamond 16"/>
          <p:cNvSpPr/>
          <p:nvPr/>
        </p:nvSpPr>
        <p:spPr bwMode="auto">
          <a:xfrm>
            <a:off x="2667000" y="5334000"/>
            <a:ext cx="914400" cy="744751"/>
          </a:xfrm>
          <a:prstGeom prst="diamon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92218" y="5529619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75%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71944" y="3538084"/>
            <a:ext cx="113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 Spec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Framework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181600" y="1600200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029200" y="1777053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76800" y="1929453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76800" y="2085454"/>
            <a:ext cx="13163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Technical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Contributions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(for draft)</a:t>
            </a:r>
          </a:p>
        </p:txBody>
      </p:sp>
      <p:sp>
        <p:nvSpPr>
          <p:cNvPr id="28" name="Diamond 27"/>
          <p:cNvSpPr/>
          <p:nvPr/>
        </p:nvSpPr>
        <p:spPr bwMode="auto">
          <a:xfrm>
            <a:off x="5257800" y="3429000"/>
            <a:ext cx="914400" cy="744751"/>
          </a:xfrm>
          <a:prstGeom prst="diamon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83018" y="3624619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75%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5057472" y="5025598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91016" y="5304710"/>
            <a:ext cx="8590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dirty="0" err="1" smtClean="0">
                <a:solidFill>
                  <a:schemeClr val="tx1"/>
                </a:solidFill>
              </a:rPr>
              <a:t>TGai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Draft</a:t>
            </a:r>
          </a:p>
        </p:txBody>
      </p:sp>
      <p:cxnSp>
        <p:nvCxnSpPr>
          <p:cNvPr id="35" name="Curved Connector 34"/>
          <p:cNvCxnSpPr>
            <a:stCxn id="11" idx="0"/>
          </p:cNvCxnSpPr>
          <p:nvPr/>
        </p:nvCxnSpPr>
        <p:spPr bwMode="auto">
          <a:xfrm rot="5400000" flipH="1" flipV="1">
            <a:off x="3547118" y="2081688"/>
            <a:ext cx="758019" cy="1596550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V="1">
            <a:off x="3886200" y="3862744"/>
            <a:ext cx="1066803" cy="146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1160334" y="2743200"/>
            <a:ext cx="0" cy="6858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1160334" y="4572000"/>
            <a:ext cx="0" cy="6858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endCxn id="17" idx="1"/>
          </p:cNvCxnSpPr>
          <p:nvPr/>
        </p:nvCxnSpPr>
        <p:spPr bwMode="auto">
          <a:xfrm flipV="1">
            <a:off x="1759904" y="5706376"/>
            <a:ext cx="907096" cy="616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endCxn id="11" idx="2"/>
          </p:cNvCxnSpPr>
          <p:nvPr/>
        </p:nvCxnSpPr>
        <p:spPr bwMode="auto">
          <a:xfrm flipH="1" flipV="1">
            <a:off x="3127852" y="4401972"/>
            <a:ext cx="22585" cy="90273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endCxn id="30" idx="0"/>
          </p:cNvCxnSpPr>
          <p:nvPr/>
        </p:nvCxnSpPr>
        <p:spPr bwMode="auto">
          <a:xfrm>
            <a:off x="5715000" y="4173751"/>
            <a:ext cx="31924" cy="85184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endCxn id="28" idx="0"/>
          </p:cNvCxnSpPr>
          <p:nvPr/>
        </p:nvCxnSpPr>
        <p:spPr bwMode="auto">
          <a:xfrm>
            <a:off x="5715000" y="3099747"/>
            <a:ext cx="0" cy="32925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3456182" y="3429000"/>
            <a:ext cx="277618" cy="24224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7315200" y="2908681"/>
            <a:ext cx="277618" cy="24224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20000" y="2855795"/>
            <a:ext cx="10948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You are here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7315200" y="3947048"/>
            <a:ext cx="12954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7336428" y="5141795"/>
            <a:ext cx="11881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7336428" y="3566048"/>
            <a:ext cx="145584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Formal document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flow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86600" y="4747736"/>
            <a:ext cx="18229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influences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content and decisions,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cannot restrict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467600" y="220980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Legend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7010401" y="1752600"/>
            <a:ext cx="1981200" cy="4415998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58410" y="4953000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US" sz="1200" dirty="0" smtClean="0">
                <a:solidFill>
                  <a:schemeClr val="tx1"/>
                </a:solidFill>
              </a:rPr>
              <a:t>dd to spec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framework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00723" y="4038600"/>
            <a:ext cx="919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US" sz="1200" dirty="0" smtClean="0">
                <a:solidFill>
                  <a:schemeClr val="tx1"/>
                </a:solidFill>
              </a:rPr>
              <a:t>dd to </a:t>
            </a:r>
            <a:r>
              <a:rPr lang="en-US" sz="1200" dirty="0" err="1" smtClean="0">
                <a:solidFill>
                  <a:schemeClr val="tx1"/>
                </a:solidFill>
              </a:rPr>
              <a:t>TGai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draft</a:t>
            </a:r>
          </a:p>
        </p:txBody>
      </p:sp>
    </p:spTree>
    <p:extLst>
      <p:ext uri="{BB962C8B-B14F-4D97-AF65-F5344CB8AC3E}">
        <p14:creationId xmlns:p14="http://schemas.microsoft.com/office/powerpoint/2010/main" val="15184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685800" y="3099747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33400" y="32766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(2) for Updated </a:t>
            </a:r>
            <a:r>
              <a:rPr lang="en-US" dirty="0" err="1" smtClean="0"/>
              <a:t>TGai</a:t>
            </a:r>
            <a:r>
              <a:rPr lang="en-US" dirty="0" smtClean="0"/>
              <a:t> Process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381000" y="1752600"/>
            <a:ext cx="12954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832401"/>
            <a:ext cx="13789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Functional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Requirements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(Doc 11/745)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81000" y="34290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438400" y="3258972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3505200"/>
            <a:ext cx="13612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Technical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Contributions</a:t>
            </a: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(for Spec</a:t>
            </a: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framework)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23282" y="4852347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70882" y="50292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18482" y="51816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8482" y="5337601"/>
            <a:ext cx="1132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 Spec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Framework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Text</a:t>
            </a:r>
          </a:p>
        </p:txBody>
      </p:sp>
      <p:sp>
        <p:nvSpPr>
          <p:cNvPr id="17" name="Diamond 16"/>
          <p:cNvSpPr/>
          <p:nvPr/>
        </p:nvSpPr>
        <p:spPr bwMode="auto">
          <a:xfrm>
            <a:off x="2667000" y="5334000"/>
            <a:ext cx="914400" cy="744751"/>
          </a:xfrm>
          <a:prstGeom prst="diamon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92218" y="5529619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75%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71944" y="3538084"/>
            <a:ext cx="113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 Spec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Framework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181600" y="1600200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029200" y="1777053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76800" y="1929453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76800" y="2085454"/>
            <a:ext cx="13163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Technical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Contributions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(for draft)</a:t>
            </a:r>
          </a:p>
        </p:txBody>
      </p:sp>
      <p:sp>
        <p:nvSpPr>
          <p:cNvPr id="28" name="Diamond 27"/>
          <p:cNvSpPr/>
          <p:nvPr/>
        </p:nvSpPr>
        <p:spPr bwMode="auto">
          <a:xfrm>
            <a:off x="5257800" y="3429000"/>
            <a:ext cx="914400" cy="744751"/>
          </a:xfrm>
          <a:prstGeom prst="diamon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83018" y="3624619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75%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5057472" y="5025598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91016" y="5304710"/>
            <a:ext cx="8590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dirty="0" err="1" smtClean="0">
                <a:solidFill>
                  <a:schemeClr val="tx1"/>
                </a:solidFill>
              </a:rPr>
              <a:t>TGai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Draft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1160334" y="2743200"/>
            <a:ext cx="0" cy="6858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1160334" y="4572000"/>
            <a:ext cx="0" cy="6858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endCxn id="17" idx="1"/>
          </p:cNvCxnSpPr>
          <p:nvPr/>
        </p:nvCxnSpPr>
        <p:spPr bwMode="auto">
          <a:xfrm flipV="1">
            <a:off x="1759904" y="5706376"/>
            <a:ext cx="907096" cy="616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endCxn id="11" idx="2"/>
          </p:cNvCxnSpPr>
          <p:nvPr/>
        </p:nvCxnSpPr>
        <p:spPr bwMode="auto">
          <a:xfrm flipH="1" flipV="1">
            <a:off x="3127852" y="4401972"/>
            <a:ext cx="22585" cy="90273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endCxn id="30" idx="0"/>
          </p:cNvCxnSpPr>
          <p:nvPr/>
        </p:nvCxnSpPr>
        <p:spPr bwMode="auto">
          <a:xfrm>
            <a:off x="5715000" y="4173751"/>
            <a:ext cx="31924" cy="85184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endCxn id="28" idx="0"/>
          </p:cNvCxnSpPr>
          <p:nvPr/>
        </p:nvCxnSpPr>
        <p:spPr bwMode="auto">
          <a:xfrm>
            <a:off x="5715000" y="3099747"/>
            <a:ext cx="0" cy="32925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158410" y="4991479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US" sz="1200" dirty="0" smtClean="0">
                <a:solidFill>
                  <a:schemeClr val="tx1"/>
                </a:solidFill>
              </a:rPr>
              <a:t>dd to spec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framework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00723" y="4038600"/>
            <a:ext cx="919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US" sz="1200" dirty="0" smtClean="0">
                <a:solidFill>
                  <a:schemeClr val="tx1"/>
                </a:solidFill>
              </a:rPr>
              <a:t>dd to </a:t>
            </a:r>
            <a:r>
              <a:rPr lang="en-US" sz="1200" dirty="0" err="1" smtClean="0">
                <a:solidFill>
                  <a:schemeClr val="tx1"/>
                </a:solidFill>
              </a:rPr>
              <a:t>TGai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draft</a:t>
            </a:r>
          </a:p>
        </p:txBody>
      </p:sp>
    </p:spTree>
    <p:extLst>
      <p:ext uri="{BB962C8B-B14F-4D97-AF65-F5344CB8AC3E}">
        <p14:creationId xmlns:p14="http://schemas.microsoft.com/office/powerpoint/2010/main" val="88878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11-12-0147-00-00ai-tgai-spec-development-process-update-proposal.pptx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1-12-0704-00-00ai-modified-procedur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11-12-0704-00-00ai-modified-procedure</Template>
  <TotalTime>54</TotalTime>
  <Words>283</Words>
  <Application>Microsoft Office PowerPoint</Application>
  <PresentationFormat>On-screen Show (4:3)</PresentationFormat>
  <Paragraphs>103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11-12-0704-00-00ai-modified-procedure</vt:lpstr>
      <vt:lpstr>Document</vt:lpstr>
      <vt:lpstr>A Modest Proposal To Change TGai Process</vt:lpstr>
      <vt:lpstr>Abstract</vt:lpstr>
      <vt:lpstr>Old Proposal</vt:lpstr>
      <vt:lpstr>Proposal (1) for Updated TGai Process </vt:lpstr>
      <vt:lpstr>Proposal (2) for Updated TGai Process 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Dan Harkins</dc:creator>
  <cp:lastModifiedBy>Dan Harkins</cp:lastModifiedBy>
  <cp:revision>7</cp:revision>
  <cp:lastPrinted>1601-01-01T00:00:00Z</cp:lastPrinted>
  <dcterms:created xsi:type="dcterms:W3CDTF">2012-05-17T15:00:23Z</dcterms:created>
  <dcterms:modified xsi:type="dcterms:W3CDTF">2012-05-17T15:58:10Z</dcterms:modified>
</cp:coreProperties>
</file>