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1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0038" y="6475413"/>
            <a:ext cx="1893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2012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802.11-12/702r0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2012-5-18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p:oleObj spid="_x0000_s1026" name="Document" r:id="rId4" imgW="8253286" imgH="275116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May 2012, </a:t>
            </a:r>
            <a:r>
              <a:rPr lang="en-US" dirty="0" smtClean="0"/>
              <a:t>Atlanta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Planned joint meeting with 802.1 in July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802.11’s MAC “service” and cooperation with bridging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802.1, 802.11 and IETF coordination and division of work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 </a:t>
            </a:r>
            <a:r>
              <a:rPr lang="en-US" dirty="0" smtClean="0"/>
              <a:t>Overview and Architecture Draft </a:t>
            </a:r>
            <a:r>
              <a:rPr lang="en-US" dirty="0" smtClean="0"/>
              <a:t>1.3 </a:t>
            </a:r>
            <a:r>
              <a:rPr lang="en-US" dirty="0" smtClean="0"/>
              <a:t>letter ballot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Update on status: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802 expects next Letter Ballot between May and July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802.11 will hold overlapping internal ballot to collect comments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802.1AC (MAC Service Definition) revision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802.1AC has some differences from 802.11’s MAC-SAP – </a:t>
            </a:r>
            <a:r>
              <a:rPr lang="en-US" dirty="0" err="1" smtClean="0"/>
              <a:t>REVmc</a:t>
            </a:r>
            <a:r>
              <a:rPr lang="en-US" dirty="0" smtClean="0"/>
              <a:t> should consider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802.1AC has very out-of-date information about 802.11 – will supply comments and text.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Minutes are in </a:t>
            </a:r>
            <a:r>
              <a:rPr lang="en-US" dirty="0" smtClean="0"/>
              <a:t>11-12/639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One expected, n</a:t>
            </a:r>
            <a:r>
              <a:rPr lang="en-US" sz="2800" dirty="0" smtClean="0"/>
              <a:t>o </a:t>
            </a:r>
            <a:r>
              <a:rPr lang="en-US" sz="2800" dirty="0" smtClean="0"/>
              <a:t>specific </a:t>
            </a:r>
            <a:r>
              <a:rPr lang="en-US" sz="2800" dirty="0" smtClean="0"/>
              <a:t>date/time, </a:t>
            </a:r>
            <a:r>
              <a:rPr lang="en-US" sz="2800" dirty="0" smtClean="0"/>
              <a:t>will schedule with 10 days notice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Topic(s):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Coordinate response to n</a:t>
            </a:r>
            <a:r>
              <a:rPr lang="en-US" sz="2400" dirty="0" smtClean="0"/>
              <a:t>ext </a:t>
            </a:r>
            <a:r>
              <a:rPr lang="en-US" sz="2400" dirty="0" smtClean="0"/>
              <a:t>letter ballot on 802 Overview and </a:t>
            </a:r>
            <a:r>
              <a:rPr lang="en-US" sz="2400" dirty="0" smtClean="0"/>
              <a:t>Architecture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2012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</a:t>
            </a:r>
            <a:r>
              <a:rPr lang="en-US" sz="3200" dirty="0" smtClean="0"/>
              <a:t> meeting slots planned: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One joint with 802.1 (see slide 3)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One for 802.11 internal work: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802 O&amp;A ballot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802.11 “general links”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802.1AC MAC Service differences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605</TotalTime>
  <Words>296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Teleconferences</vt:lpstr>
      <vt:lpstr>July 2012 Goals</vt:lpstr>
    </vt:vector>
  </TitlesOfParts>
  <Company>Calypso Ventures,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mhamilton</cp:lastModifiedBy>
  <cp:revision>55</cp:revision>
  <cp:lastPrinted>1998-02-10T13:28:06Z</cp:lastPrinted>
  <dcterms:created xsi:type="dcterms:W3CDTF">2009-07-15T16:38:20Z</dcterms:created>
  <dcterms:modified xsi:type="dcterms:W3CDTF">2012-05-17T13:21:43Z</dcterms:modified>
</cp:coreProperties>
</file>