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97" r:id="rId4"/>
    <p:sldId id="296" r:id="rId5"/>
    <p:sldId id="288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71" autoAdjust="0"/>
  </p:normalViewPr>
  <p:slideViewPr>
    <p:cSldViewPr>
      <p:cViewPr>
        <p:scale>
          <a:sx n="90" d="100"/>
          <a:sy n="90" d="100"/>
        </p:scale>
        <p:origin x="-10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0AA63FEC-F4EE-431C-9FC6-F89CDE8140C6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398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802.11-12/0699r0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Porat, Broadcom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Revised PHY Proposal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2012-05-17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063625" y="2817813"/>
          <a:ext cx="7304088" cy="3402012"/>
        </p:xfrm>
        <a:graphic>
          <a:graphicData uri="http://schemas.openxmlformats.org/presentationml/2006/ole">
            <p:oleObj spid="_x0000_s1026" name="Document" r:id="rId4" imgW="8939573" imgH="4158760" progId="Word.Document.8">
              <p:embed/>
            </p:oleObj>
          </a:graphicData>
        </a:graphic>
      </p:graphicFrame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dirty="0" smtClean="0"/>
              <a:t>The PHY for one TVWS channel (6MHz, 7MHz or 8MHz) is based on the 40MHz 128FFT VHT PHY as defined in clause 22 as-is.</a:t>
            </a:r>
          </a:p>
          <a:p>
            <a:pPr lvl="1"/>
            <a:r>
              <a:rPr lang="en-US" sz="1400" dirty="0" smtClean="0"/>
              <a:t>VHT20 is found to be less suitable due to the lower </a:t>
            </a:r>
            <a:r>
              <a:rPr lang="en-US" sz="1400" dirty="0" err="1" smtClean="0"/>
              <a:t>downclocking</a:t>
            </a:r>
            <a:r>
              <a:rPr lang="en-US" sz="1400" dirty="0" smtClean="0"/>
              <a:t> ratio expected for 8MHz channels (around 3) and the sharp filtering reducing the effective GI length [1][2][3]</a:t>
            </a:r>
          </a:p>
          <a:p>
            <a:pPr lvl="1"/>
            <a:r>
              <a:rPr lang="en-US" sz="1400" b="0" dirty="0" smtClean="0"/>
              <a:t>Note also that the pre-VHT fields in a VHT 40MHz PHY are duplicated (each one occupying half the channel)</a:t>
            </a:r>
          </a:p>
          <a:p>
            <a:r>
              <a:rPr lang="en-US" sz="1800" b="0" dirty="0" smtClean="0"/>
              <a:t>Support for multi-channel coexistence - the pre-VHT fields shall be placed around the middle of each TVWS channel irrespective of the number and location of the channels used for transmission</a:t>
            </a:r>
          </a:p>
          <a:p>
            <a:pPr lvl="1">
              <a:buNone/>
            </a:pPr>
            <a:endParaRPr lang="en-US" sz="1400" b="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013" y="6477000"/>
            <a:ext cx="4333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2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pic>
        <p:nvPicPr>
          <p:cNvPr id="9" name="Picture 1" descr="image0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5105400"/>
            <a:ext cx="6248400" cy="907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Cont. - Sampling Clock  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0" dirty="0" smtClean="0"/>
              <a:t>Having an even integer number of tones defined in a TVWS channel simplifies the spec as all signals are directly mapped to the correct tone location </a:t>
            </a:r>
          </a:p>
          <a:p>
            <a:r>
              <a:rPr lang="en-US" sz="1800" b="0" dirty="0" smtClean="0"/>
              <a:t>We propose that the tone spacing for 6MHz TVWS channels equals           </a:t>
            </a:r>
          </a:p>
          <a:p>
            <a:pPr>
              <a:buNone/>
            </a:pPr>
            <a:r>
              <a:rPr lang="en-US" sz="1800" b="0" dirty="0" smtClean="0"/>
              <a:t>	</a:t>
            </a:r>
          </a:p>
          <a:p>
            <a:pPr>
              <a:buNone/>
            </a:pPr>
            <a:r>
              <a:rPr lang="en-US" sz="1800" b="0" dirty="0" smtClean="0"/>
              <a:t>	which translates to a sampling clock of the 128FFT                                         which is easy to generate.</a:t>
            </a:r>
          </a:p>
          <a:p>
            <a:r>
              <a:rPr lang="en-US" sz="1800" b="0" dirty="0" smtClean="0"/>
              <a:t>Hence the location of the pre-VHT fields for 2 contiguous channels shall be centered around tones -72 and 72 and with 4 contiguous channels around tones -216, -72, 72, 216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The sampling clock for 8MHz channels is defined in the same way by having </a:t>
            </a:r>
            <a:r>
              <a:rPr lang="en-US" sz="1800" b="0" dirty="0" smtClean="0"/>
              <a:t>144</a:t>
            </a:r>
            <a:r>
              <a:rPr lang="en-US" sz="1800" b="0" dirty="0" smtClean="0"/>
              <a:t> </a:t>
            </a:r>
            <a:r>
              <a:rPr lang="en-US" sz="1800" b="0" dirty="0" smtClean="0"/>
              <a:t>tones in 8MHz</a:t>
            </a:r>
          </a:p>
          <a:p>
            <a:endParaRPr lang="en-US" sz="1800" b="0" dirty="0" smtClean="0"/>
          </a:p>
          <a:p>
            <a:pPr>
              <a:buNone/>
            </a:pPr>
            <a:endParaRPr lang="en-US" sz="1800" b="0" dirty="0" smtClean="0"/>
          </a:p>
          <a:p>
            <a:pPr lvl="1">
              <a:buNone/>
            </a:pPr>
            <a:endParaRPr lang="en-US" sz="1400" b="0" dirty="0" smtClean="0"/>
          </a:p>
          <a:p>
            <a:endParaRPr lang="en-US" sz="1800" dirty="0" smtClean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3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7391400" y="2590800"/>
          <a:ext cx="457200" cy="393700"/>
        </p:xfrm>
        <a:graphic>
          <a:graphicData uri="http://schemas.openxmlformats.org/presentationml/2006/ole">
            <p:oleObj spid="_x0000_s15362" name="Equation" r:id="rId4" imgW="457200" imgH="393480" progId="Equation.DSMT4">
              <p:embed/>
            </p:oleObj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5918200" y="3263900"/>
          <a:ext cx="2006600" cy="393700"/>
        </p:xfrm>
        <a:graphic>
          <a:graphicData uri="http://schemas.openxmlformats.org/presentationml/2006/ole">
            <p:oleObj spid="_x0000_s15363" name="Equation" r:id="rId5" imgW="20062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Ron Porat, Broadcom</a:t>
            </a: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1800" b="0" dirty="0" smtClean="0"/>
              <a:t>Do you support the proposed design in slides 2,3?</a:t>
            </a:r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Y</a:t>
            </a:r>
          </a:p>
          <a:p>
            <a:r>
              <a:rPr lang="en-US" sz="1800" b="0" dirty="0" smtClean="0"/>
              <a:t>N</a:t>
            </a:r>
          </a:p>
          <a:p>
            <a:r>
              <a:rPr lang="en-US" sz="1800" b="0" dirty="0" smtClean="0"/>
              <a:t>A</a:t>
            </a:r>
            <a:endParaRPr lang="en-US" sz="1800" b="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4</a:t>
            </a:r>
            <a:endParaRPr lang="en-US" dirty="0">
              <a:cs typeface="+mn-cs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700088"/>
            <a:ext cx="7772400" cy="671512"/>
          </a:xfrm>
        </p:spPr>
        <p:txBody>
          <a:bodyPr/>
          <a:lstStyle/>
          <a:p>
            <a:r>
              <a:rPr lang="en-US" sz="2800" smtClean="0"/>
              <a:t>References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4876800"/>
          </a:xfrm>
        </p:spPr>
        <p:txBody>
          <a:bodyPr/>
          <a:lstStyle/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r>
              <a:rPr lang="en-GB" sz="1800" dirty="0" smtClean="0"/>
              <a:t>[1] </a:t>
            </a:r>
            <a:r>
              <a:rPr lang="en-US" dirty="0" smtClean="0"/>
              <a:t>11-11-1544-01-00af-initial-proposal-for-tgaf-phy.pptx </a:t>
            </a: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r>
              <a:rPr lang="en-US" dirty="0" smtClean="0"/>
              <a:t>[2] 11-12-424-00-00af-tgaf-phy-downclocking.pptx</a:t>
            </a:r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r>
              <a:rPr lang="en-US" dirty="0" smtClean="0"/>
              <a:t>[3] 11-12-0616-00-00af-PHY-proposal.pptx</a:t>
            </a:r>
            <a:endParaRPr lang="en-GB" dirty="0" smtClean="0"/>
          </a:p>
          <a:p>
            <a:pPr marL="342900" lvl="4" indent="-342900">
              <a:buNone/>
              <a:defRPr/>
            </a:pPr>
            <a:endParaRPr lang="en-GB" dirty="0" smtClean="0"/>
          </a:p>
          <a:p>
            <a:pPr>
              <a:buNone/>
              <a:defRPr/>
            </a:pPr>
            <a:endParaRPr lang="en-US" sz="1600" b="0" dirty="0" smtClean="0"/>
          </a:p>
          <a:p>
            <a:pPr>
              <a:buNone/>
              <a:defRPr/>
            </a:pPr>
            <a:endParaRPr lang="en-US" sz="1600" b="0" dirty="0" smtClean="0"/>
          </a:p>
          <a:p>
            <a:pPr>
              <a:buFontTx/>
              <a:buNone/>
              <a:defRPr/>
            </a:pPr>
            <a:endParaRPr lang="en-US" sz="1600" b="0" dirty="0" smtClean="0"/>
          </a:p>
          <a:p>
            <a:pPr>
              <a:buFontTx/>
              <a:buNone/>
              <a:defRPr/>
            </a:pPr>
            <a:endParaRPr lang="en-US" sz="1600" b="0" dirty="0" smtClean="0"/>
          </a:p>
          <a:p>
            <a:pPr>
              <a:buFontTx/>
              <a:buNone/>
              <a:defRPr/>
            </a:pPr>
            <a:endParaRPr lang="en-US" sz="1600" b="0" dirty="0" smtClean="0"/>
          </a:p>
          <a:p>
            <a:pPr>
              <a:buFontTx/>
              <a:buNone/>
              <a:defRPr/>
            </a:pPr>
            <a:endParaRPr lang="en-US" sz="1600" b="0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dirty="0" smtClean="0"/>
          </a:p>
          <a:p>
            <a:pPr marL="342900" lvl="4" indent="-342900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GB" dirty="0" smtClean="0"/>
          </a:p>
          <a:p>
            <a:pPr marL="225425" lvl="4" indent="-225425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dirty="0" smtClean="0"/>
          </a:p>
          <a:p>
            <a:pPr marL="225425" indent="-225425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SzPct val="120000"/>
              <a:buFontTx/>
              <a:buNone/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 smtClean="0"/>
          </a:p>
          <a:p>
            <a:pPr lvl="1">
              <a:defRPr/>
            </a:pPr>
            <a:endParaRPr lang="en-US" sz="1400" dirty="0" smtClean="0"/>
          </a:p>
          <a:p>
            <a:pPr lvl="1">
              <a:buFontTx/>
              <a:buNone/>
              <a:defRPr/>
            </a:pPr>
            <a:endParaRPr lang="en-US" sz="16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endParaRPr lang="en-US" sz="2000" dirty="0" smtClean="0"/>
          </a:p>
          <a:p>
            <a:pPr lvl="1">
              <a:buFontTx/>
              <a:buNone/>
              <a:defRPr/>
            </a:pP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  <a:p>
            <a:pPr lvl="1">
              <a:defRPr/>
            </a:pPr>
            <a:endParaRPr lang="en-US" sz="1600" dirty="0" smtClean="0"/>
          </a:p>
          <a:p>
            <a:pPr lvl="1">
              <a:defRPr/>
            </a:pPr>
            <a:endParaRPr lang="en-US" sz="1000" dirty="0" smtClean="0"/>
          </a:p>
          <a:p>
            <a:pPr lvl="2">
              <a:defRPr/>
            </a:pPr>
            <a:endParaRPr lang="en-US" sz="14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Porat, Broadcom</a:t>
            </a:r>
            <a:endParaRPr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5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28492</TotalTime>
  <Words>286</Words>
  <Application>Microsoft Office PowerPoint</Application>
  <PresentationFormat>On-screen Show (4:3)</PresentationFormat>
  <Paragraphs>80</Paragraphs>
  <Slides>5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802-11-Submission</vt:lpstr>
      <vt:lpstr>Document</vt:lpstr>
      <vt:lpstr>Equation</vt:lpstr>
      <vt:lpstr>Revised PHY Proposal</vt:lpstr>
      <vt:lpstr>Proposal </vt:lpstr>
      <vt:lpstr>Cont. - Sampling Clock  </vt:lpstr>
      <vt:lpstr>Motion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Ron Porat</cp:lastModifiedBy>
  <cp:revision>671</cp:revision>
  <cp:lastPrinted>1998-02-10T13:28:06Z</cp:lastPrinted>
  <dcterms:created xsi:type="dcterms:W3CDTF">2007-05-21T21:00:37Z</dcterms:created>
  <dcterms:modified xsi:type="dcterms:W3CDTF">2012-05-17T12:05:20Z</dcterms:modified>
</cp:coreProperties>
</file>