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31" r:id="rId2"/>
    <p:sldId id="332" r:id="rId3"/>
    <p:sldId id="400" r:id="rId4"/>
    <p:sldId id="401" r:id="rId5"/>
    <p:sldId id="402" r:id="rId6"/>
    <p:sldId id="387" r:id="rId7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>
      <p:cViewPr varScale="1">
        <p:scale>
          <a:sx n="75" d="100"/>
          <a:sy n="75" d="100"/>
        </p:scale>
        <p:origin x="-1050" y="-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34" y="-72"/>
      </p:cViewPr>
      <p:guideLst>
        <p:guide orient="horz" pos="2312"/>
        <p:guide pos="28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16019" y="204788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</a:t>
            </a:r>
            <a:r>
              <a:rPr lang="en-GB" dirty="0" err="1" smtClean="0"/>
              <a:t>0166r0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6828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Jan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8882" y="12065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</a:t>
            </a:r>
            <a:r>
              <a:rPr lang="en-GB" dirty="0" err="1" smtClean="0"/>
              <a:t>0166r0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6828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Jan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3286A100-1611-48F1-85F1-A978EA9582D3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Mar 2012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Mar 2012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May 2012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802.11-12/</a:t>
            </a:r>
            <a:r>
              <a:rPr lang="en-GB" sz="1800" b="1" dirty="0" err="1" smtClean="0"/>
              <a:t>0695r0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214" cy="276999"/>
          </a:xfrm>
          <a:noFill/>
        </p:spPr>
        <p:txBody>
          <a:bodyPr/>
          <a:lstStyle/>
          <a:p>
            <a:r>
              <a:rPr lang="en-GB" dirty="0" smtClean="0"/>
              <a:t>May </a:t>
            </a:r>
            <a:r>
              <a:rPr lang="en-GB" dirty="0" smtClean="0"/>
              <a:t>2012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</a:t>
            </a:r>
            <a:r>
              <a:rPr lang="en-GB" dirty="0" err="1" smtClean="0"/>
              <a:t>JTC1</a:t>
            </a:r>
            <a:r>
              <a:rPr lang="en-GB" dirty="0" smtClean="0"/>
              <a:t> SC closing report </a:t>
            </a:r>
            <a:r>
              <a:rPr lang="en-GB" dirty="0" smtClean="0"/>
              <a:t>(May 12</a:t>
            </a:r>
            <a:r>
              <a:rPr lang="en-GB" dirty="0" smtClean="0"/>
              <a:t>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2012-05-17</a:t>
            </a:r>
            <a:endParaRPr lang="en-GB" sz="2000" b="0" dirty="0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611560" y="2349500"/>
          <a:ext cx="7454900" cy="2095500"/>
        </p:xfrm>
        <a:graphic>
          <a:graphicData uri="http://schemas.openxmlformats.org/presentationml/2006/ole">
            <p:oleObj spid="_x0000_s1026" name="Document" r:id="rId4" imgW="8132982" imgH="2303817" progId="Word.Document.8">
              <p:embed/>
            </p:oleObj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214" cy="276999"/>
          </a:xfrm>
          <a:noFill/>
        </p:spPr>
        <p:txBody>
          <a:bodyPr/>
          <a:lstStyle/>
          <a:p>
            <a:r>
              <a:rPr lang="en-GB" dirty="0" smtClean="0"/>
              <a:t>May 2012</a:t>
            </a:r>
            <a:endParaRPr lang="en-GB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</a:t>
            </a:r>
            <a:r>
              <a:rPr lang="en-GB" sz="3200" dirty="0" err="1" smtClean="0"/>
              <a:t>JTC1</a:t>
            </a:r>
            <a:r>
              <a:rPr lang="en-GB" sz="3200" dirty="0" smtClean="0"/>
              <a:t> SC</a:t>
            </a:r>
            <a:br>
              <a:rPr lang="en-GB" sz="3200" dirty="0" smtClean="0"/>
            </a:br>
            <a:r>
              <a:rPr lang="en-GB" sz="3200" dirty="0" smtClean="0"/>
              <a:t>for </a:t>
            </a:r>
            <a:r>
              <a:rPr lang="en-GB" sz="3200" dirty="0" smtClean="0"/>
              <a:t>May 2012 in Atlanta</a:t>
            </a:r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JTC1</a:t>
            </a:r>
            <a:r>
              <a:rPr lang="en-AU" dirty="0" smtClean="0"/>
              <a:t> </a:t>
            </a:r>
            <a:r>
              <a:rPr lang="en-AU" dirty="0" smtClean="0"/>
              <a:t>SC reviewed status of liaisons, ballot on 802.11-</a:t>
            </a:r>
            <a:r>
              <a:rPr lang="en-AU" dirty="0" smtClean="0"/>
              <a:t>2012 &amp; </a:t>
            </a:r>
            <a:r>
              <a:rPr lang="en-AU" dirty="0" err="1" smtClean="0"/>
              <a:t>SC6</a:t>
            </a:r>
            <a:r>
              <a:rPr lang="en-AU" dirty="0" smtClean="0"/>
              <a:t> agreement</a:t>
            </a:r>
            <a:endParaRPr lang="en-AU" dirty="0" smtClean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General update in Atlanta</a:t>
            </a:r>
          </a:p>
          <a:p>
            <a:pPr lvl="1"/>
            <a:r>
              <a:rPr lang="en-AU" smtClean="0"/>
              <a:t>Reviewed latest liaisons to SC6 of Sponsor Ballot drafts</a:t>
            </a:r>
          </a:p>
          <a:p>
            <a:pPr lvl="2"/>
            <a:r>
              <a:rPr lang="en-AU" smtClean="0"/>
              <a:t>802.11ac D2.0</a:t>
            </a:r>
          </a:p>
          <a:p>
            <a:pPr lvl="2"/>
            <a:r>
              <a:rPr lang="en-AU" smtClean="0"/>
              <a:t>802.11ad  D6.0 &amp; D7.0</a:t>
            </a:r>
          </a:p>
          <a:p>
            <a:pPr lvl="1"/>
            <a:r>
              <a:rPr lang="en-AU" smtClean="0"/>
              <a:t>Reviewed status of JTC1 ballot on IEEE 802.11-2012</a:t>
            </a:r>
          </a:p>
          <a:p>
            <a:pPr lvl="2"/>
            <a:r>
              <a:rPr lang="en-AU" smtClean="0"/>
              <a:t>Opens 18 May, closes 5 month later</a:t>
            </a:r>
          </a:p>
          <a:p>
            <a:pPr lvl="2"/>
            <a:r>
              <a:rPr lang="en-AU" smtClean="0"/>
              <a:t>Decided to not send any supporting material to NBs at this time</a:t>
            </a:r>
          </a:p>
          <a:p>
            <a:pPr lvl="1"/>
            <a:r>
              <a:rPr lang="en-AU" smtClean="0"/>
              <a:t>Reviewed submitted IEEE 802 responses related to proposed agreement on extensions to IEEE 802 standards</a:t>
            </a:r>
          </a:p>
          <a:p>
            <a:pPr lvl="2"/>
            <a:r>
              <a:rPr lang="en-AU" smtClean="0"/>
              <a:t>Same (almost) material as that developed in May</a:t>
            </a:r>
          </a:p>
          <a:p>
            <a:pPr lvl="2"/>
            <a:r>
              <a:rPr lang="en-AU" smtClean="0"/>
              <a:t>Expect responses from  SC6 NBs  by 1 June for processing in San Diego meeting; our next round of replies due by 1 August</a:t>
            </a:r>
            <a:endParaRPr lang="en-AU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r>
              <a:rPr lang="en-GB" dirty="0" smtClean="0"/>
              <a:t>May 2012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  <a:endParaRPr lang="en-GB" smtClean="0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JTC1</a:t>
            </a:r>
            <a:r>
              <a:rPr lang="en-AU" dirty="0" smtClean="0"/>
              <a:t> </a:t>
            </a:r>
            <a:r>
              <a:rPr lang="en-AU" dirty="0" smtClean="0"/>
              <a:t>SC </a:t>
            </a:r>
            <a:r>
              <a:rPr lang="en-AU" dirty="0" smtClean="0"/>
              <a:t>heard updates on various standards proposals in </a:t>
            </a:r>
            <a:r>
              <a:rPr lang="en-AU" dirty="0" err="1" smtClean="0"/>
              <a:t>SC6</a:t>
            </a:r>
            <a:endParaRPr lang="en-AU" dirty="0" smtClean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General update in </a:t>
            </a:r>
            <a:r>
              <a:rPr lang="en-GB" dirty="0" smtClean="0"/>
              <a:t>Atlanta</a:t>
            </a:r>
            <a:endParaRPr lang="en-GB" dirty="0" smtClean="0"/>
          </a:p>
          <a:p>
            <a:pPr lvl="1"/>
            <a:r>
              <a:rPr lang="en-AU" dirty="0" smtClean="0"/>
              <a:t>No news on WAPI; NP is still cancelled in ISO/</a:t>
            </a:r>
            <a:r>
              <a:rPr lang="en-AU" dirty="0" err="1" smtClean="0"/>
              <a:t>IEC</a:t>
            </a:r>
            <a:r>
              <a:rPr lang="en-AU" dirty="0" smtClean="0"/>
              <a:t> and still required  by some regulations in China </a:t>
            </a:r>
          </a:p>
          <a:p>
            <a:pPr lvl="2"/>
            <a:r>
              <a:rPr lang="en-AU" dirty="0" smtClean="0"/>
              <a:t>WAPI NP could be un-cancelled in the future, but that would probably require a new NP ballot</a:t>
            </a:r>
          </a:p>
          <a:p>
            <a:pPr lvl="1"/>
            <a:r>
              <a:rPr lang="en-AU" dirty="0" smtClean="0"/>
              <a:t>No news on </a:t>
            </a:r>
            <a:r>
              <a:rPr lang="en-AU" dirty="0" err="1" smtClean="0"/>
              <a:t>TLSec</a:t>
            </a:r>
            <a:r>
              <a:rPr lang="en-AU" dirty="0" smtClean="0"/>
              <a:t> (</a:t>
            </a:r>
            <a:r>
              <a:rPr lang="en-AU" dirty="0" err="1" smtClean="0"/>
              <a:t>802.1X</a:t>
            </a:r>
            <a:r>
              <a:rPr lang="en-AU" dirty="0" smtClean="0"/>
              <a:t> replacement)</a:t>
            </a:r>
          </a:p>
          <a:p>
            <a:pPr lvl="2"/>
            <a:r>
              <a:rPr lang="en-AU" dirty="0" smtClean="0"/>
              <a:t>Being developed by </a:t>
            </a:r>
            <a:r>
              <a:rPr lang="en-AU" dirty="0" err="1" smtClean="0"/>
              <a:t>BWIPS</a:t>
            </a:r>
            <a:r>
              <a:rPr lang="en-AU" dirty="0" smtClean="0"/>
              <a:t> outside </a:t>
            </a:r>
            <a:r>
              <a:rPr lang="en-AU" dirty="0" err="1" smtClean="0"/>
              <a:t>SC6</a:t>
            </a:r>
            <a:endParaRPr lang="en-AU" dirty="0" smtClean="0"/>
          </a:p>
          <a:p>
            <a:pPr lvl="1"/>
            <a:r>
              <a:rPr lang="en-AU" dirty="0" smtClean="0"/>
              <a:t>No news on </a:t>
            </a:r>
            <a:r>
              <a:rPr lang="en-AU" dirty="0" err="1" smtClean="0"/>
              <a:t>TePA</a:t>
            </a:r>
            <a:r>
              <a:rPr lang="en-AU" dirty="0" smtClean="0"/>
              <a:t>-AC (</a:t>
            </a:r>
            <a:r>
              <a:rPr lang="en-AU" dirty="0" err="1" smtClean="0"/>
              <a:t>802.1AE</a:t>
            </a:r>
            <a:r>
              <a:rPr lang="en-AU" dirty="0" smtClean="0"/>
              <a:t> replacements)</a:t>
            </a:r>
          </a:p>
          <a:p>
            <a:pPr lvl="2"/>
            <a:r>
              <a:rPr lang="en-AU" dirty="0" smtClean="0"/>
              <a:t>Being developed by </a:t>
            </a:r>
            <a:r>
              <a:rPr lang="en-AU" dirty="0" err="1" smtClean="0"/>
              <a:t>BWIPS</a:t>
            </a:r>
            <a:r>
              <a:rPr lang="en-AU" dirty="0" smtClean="0"/>
              <a:t> outside </a:t>
            </a:r>
            <a:r>
              <a:rPr lang="en-AU" dirty="0" err="1" smtClean="0"/>
              <a:t>SC6</a:t>
            </a:r>
            <a:endParaRPr lang="en-AU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214" cy="276999"/>
          </a:xfrm>
          <a:noFill/>
        </p:spPr>
        <p:txBody>
          <a:bodyPr/>
          <a:lstStyle/>
          <a:p>
            <a:r>
              <a:rPr lang="en-GB" dirty="0" smtClean="0"/>
              <a:t>May </a:t>
            </a:r>
            <a:r>
              <a:rPr lang="en-GB" dirty="0" smtClean="0"/>
              <a:t>2012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4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JTC1</a:t>
            </a:r>
            <a:r>
              <a:rPr lang="en-AU" dirty="0" smtClean="0"/>
              <a:t> </a:t>
            </a:r>
            <a:r>
              <a:rPr lang="en-AU" dirty="0" smtClean="0"/>
              <a:t>SC </a:t>
            </a:r>
            <a:r>
              <a:rPr lang="en-AU" dirty="0" smtClean="0"/>
              <a:t>heard updates on various standards </a:t>
            </a:r>
            <a:r>
              <a:rPr lang="en-AU" dirty="0" smtClean="0"/>
              <a:t>proposals </a:t>
            </a:r>
            <a:r>
              <a:rPr lang="en-AU" dirty="0" smtClean="0"/>
              <a:t>in </a:t>
            </a:r>
            <a:r>
              <a:rPr lang="en-AU" dirty="0" err="1" smtClean="0"/>
              <a:t>SC6</a:t>
            </a:r>
            <a:endParaRPr lang="en-AU" dirty="0" smtClean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General update in </a:t>
            </a:r>
            <a:r>
              <a:rPr lang="en-GB" dirty="0" smtClean="0"/>
              <a:t>Atlanta</a:t>
            </a:r>
            <a:endParaRPr lang="en-GB" dirty="0" smtClean="0"/>
          </a:p>
          <a:p>
            <a:pPr lvl="1"/>
            <a:r>
              <a:rPr lang="en-AU" dirty="0" smtClean="0"/>
              <a:t>No news on </a:t>
            </a:r>
            <a:r>
              <a:rPr lang="en-AU" dirty="0" err="1" smtClean="0"/>
              <a:t>LRWN</a:t>
            </a:r>
            <a:r>
              <a:rPr lang="en-AU" dirty="0" smtClean="0"/>
              <a:t> </a:t>
            </a:r>
            <a:r>
              <a:rPr lang="en-AU" dirty="0" smtClean="0"/>
              <a:t>security proposal </a:t>
            </a:r>
            <a:endParaRPr lang="en-AU" dirty="0" smtClean="0"/>
          </a:p>
          <a:p>
            <a:pPr lvl="2"/>
            <a:r>
              <a:rPr lang="en-AU" dirty="0" smtClean="0"/>
              <a:t>Project </a:t>
            </a:r>
            <a:r>
              <a:rPr lang="en-AU" dirty="0" smtClean="0"/>
              <a:t>is not </a:t>
            </a:r>
            <a:r>
              <a:rPr lang="en-AU" dirty="0" smtClean="0"/>
              <a:t> known to be </a:t>
            </a:r>
            <a:r>
              <a:rPr lang="en-AU" dirty="0" err="1" smtClean="0"/>
              <a:t>progessing</a:t>
            </a:r>
            <a:r>
              <a:rPr lang="en-AU" dirty="0" smtClean="0"/>
              <a:t> anywhere</a:t>
            </a:r>
          </a:p>
          <a:p>
            <a:pPr lvl="1"/>
            <a:r>
              <a:rPr lang="en-AU" dirty="0" smtClean="0"/>
              <a:t>Some news on </a:t>
            </a:r>
            <a:r>
              <a:rPr lang="en-AU" dirty="0" err="1" smtClean="0"/>
              <a:t>UHT</a:t>
            </a:r>
            <a:r>
              <a:rPr lang="en-AU" dirty="0" smtClean="0"/>
              <a:t>/</a:t>
            </a:r>
            <a:r>
              <a:rPr lang="en-AU" dirty="0" err="1" smtClean="0"/>
              <a:t>EUHT</a:t>
            </a:r>
            <a:r>
              <a:rPr lang="en-AU" dirty="0" smtClean="0"/>
              <a:t> </a:t>
            </a:r>
            <a:r>
              <a:rPr lang="en-AU" dirty="0" smtClean="0"/>
              <a:t>(</a:t>
            </a:r>
            <a:r>
              <a:rPr lang="en-AU" dirty="0" err="1" smtClean="0"/>
              <a:t>802.11n</a:t>
            </a:r>
            <a:r>
              <a:rPr lang="en-AU" dirty="0" smtClean="0"/>
              <a:t>/ac replacements</a:t>
            </a:r>
            <a:r>
              <a:rPr lang="en-AU" dirty="0" smtClean="0"/>
              <a:t>)</a:t>
            </a:r>
          </a:p>
          <a:p>
            <a:pPr lvl="2"/>
            <a:r>
              <a:rPr lang="en-AU" dirty="0" err="1" smtClean="0"/>
              <a:t>UHT</a:t>
            </a:r>
            <a:r>
              <a:rPr lang="en-AU" dirty="0" smtClean="0"/>
              <a:t> and </a:t>
            </a:r>
            <a:r>
              <a:rPr lang="en-AU" dirty="0" err="1" smtClean="0"/>
              <a:t>EUHT</a:t>
            </a:r>
            <a:r>
              <a:rPr lang="en-AU" dirty="0" smtClean="0"/>
              <a:t> are now Chinese National standards</a:t>
            </a:r>
          </a:p>
          <a:p>
            <a:pPr lvl="2"/>
            <a:r>
              <a:rPr lang="en-AU" dirty="0" smtClean="0"/>
              <a:t>Previously feared that </a:t>
            </a:r>
            <a:r>
              <a:rPr lang="en-AU" dirty="0" err="1" smtClean="0"/>
              <a:t>EUHT</a:t>
            </a:r>
            <a:r>
              <a:rPr lang="en-AU" dirty="0" smtClean="0"/>
              <a:t> would cause </a:t>
            </a:r>
            <a:r>
              <a:rPr lang="en-AU" dirty="0" err="1" smtClean="0"/>
              <a:t>5GHz</a:t>
            </a:r>
            <a:r>
              <a:rPr lang="en-AU" dirty="0" smtClean="0"/>
              <a:t> not to be opened up in China; it now appears </a:t>
            </a:r>
            <a:r>
              <a:rPr lang="en-AU" dirty="0" err="1" smtClean="0"/>
              <a:t>5GHz</a:t>
            </a:r>
            <a:r>
              <a:rPr lang="en-AU" dirty="0" smtClean="0"/>
              <a:t> channels could be opened in 2012</a:t>
            </a: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214" cy="276999"/>
          </a:xfrm>
          <a:noFill/>
        </p:spPr>
        <p:txBody>
          <a:bodyPr/>
          <a:lstStyle/>
          <a:p>
            <a:r>
              <a:rPr lang="en-GB" dirty="0" smtClean="0"/>
              <a:t>May </a:t>
            </a:r>
            <a:r>
              <a:rPr lang="en-GB" dirty="0" smtClean="0"/>
              <a:t>2012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JTC1</a:t>
            </a:r>
            <a:r>
              <a:rPr lang="en-AU" dirty="0" smtClean="0"/>
              <a:t> </a:t>
            </a:r>
            <a:r>
              <a:rPr lang="en-AU" dirty="0" smtClean="0"/>
              <a:t>SC will focus on answers to </a:t>
            </a:r>
            <a:r>
              <a:rPr lang="en-AU" dirty="0" err="1" smtClean="0"/>
              <a:t>SC6</a:t>
            </a:r>
            <a:r>
              <a:rPr lang="en-AU" dirty="0" smtClean="0"/>
              <a:t> &amp; a refined </a:t>
            </a:r>
            <a:r>
              <a:rPr lang="en-AU" dirty="0" smtClean="0"/>
              <a:t>agreement with </a:t>
            </a:r>
            <a:r>
              <a:rPr lang="en-AU" dirty="0" err="1" smtClean="0"/>
              <a:t>SC6</a:t>
            </a:r>
            <a:r>
              <a:rPr lang="en-AU" dirty="0" smtClean="0"/>
              <a:t> </a:t>
            </a:r>
            <a:r>
              <a:rPr lang="en-AU" dirty="0" smtClean="0"/>
              <a:t>in </a:t>
            </a:r>
            <a:r>
              <a:rPr lang="en-AU" dirty="0" smtClean="0"/>
              <a:t>San Diego</a:t>
            </a:r>
            <a:endParaRPr lang="en-AU" dirty="0" smtClean="0"/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ko-KR" dirty="0" smtClean="0">
                <a:ea typeface="Gulim" pitchFamily="34" charset="-127"/>
              </a:rPr>
              <a:t>Plans for </a:t>
            </a:r>
            <a:r>
              <a:rPr lang="en-GB" altLang="ko-KR" dirty="0" smtClean="0">
                <a:ea typeface="Gulim" pitchFamily="34" charset="-127"/>
              </a:rPr>
              <a:t>San Diego (July 2012</a:t>
            </a:r>
            <a:r>
              <a:rPr lang="en-GB" altLang="ko-KR" dirty="0" smtClean="0">
                <a:ea typeface="Gulim" pitchFamily="34" charset="-127"/>
              </a:rPr>
              <a:t>)</a:t>
            </a:r>
          </a:p>
          <a:p>
            <a:pPr lvl="1"/>
            <a:r>
              <a:rPr lang="en-GB" altLang="ko-KR" dirty="0" smtClean="0">
                <a:ea typeface="Gulim" pitchFamily="34" charset="-127"/>
              </a:rPr>
              <a:t>Review new comments and questions from </a:t>
            </a:r>
            <a:r>
              <a:rPr lang="en-GB" altLang="ko-KR" dirty="0" err="1" smtClean="0">
                <a:ea typeface="Gulim" pitchFamily="34" charset="-127"/>
              </a:rPr>
              <a:t>SC6</a:t>
            </a:r>
            <a:r>
              <a:rPr lang="en-GB" altLang="ko-KR" dirty="0" smtClean="0">
                <a:ea typeface="Gulim" pitchFamily="34" charset="-127"/>
              </a:rPr>
              <a:t> in relation to proposed agreement between </a:t>
            </a:r>
            <a:r>
              <a:rPr lang="en-GB" altLang="ko-KR" dirty="0" err="1" smtClean="0">
                <a:ea typeface="Gulim" pitchFamily="34" charset="-127"/>
              </a:rPr>
              <a:t>SC6</a:t>
            </a:r>
            <a:r>
              <a:rPr lang="en-GB" altLang="ko-KR" dirty="0" smtClean="0">
                <a:ea typeface="Gulim" pitchFamily="34" charset="-127"/>
              </a:rPr>
              <a:t> and IEEE 802</a:t>
            </a:r>
          </a:p>
          <a:p>
            <a:pPr lvl="1"/>
            <a:r>
              <a:rPr lang="en-GB" altLang="ko-KR" dirty="0" smtClean="0">
                <a:ea typeface="Gulim" pitchFamily="34" charset="-127"/>
              </a:rPr>
              <a:t>Develop responses to new questions and refine draft agreement between </a:t>
            </a:r>
            <a:r>
              <a:rPr lang="en-GB" altLang="ko-KR" dirty="0" err="1" smtClean="0">
                <a:ea typeface="Gulim" pitchFamily="34" charset="-127"/>
              </a:rPr>
              <a:t>SC6</a:t>
            </a:r>
            <a:r>
              <a:rPr lang="en-GB" altLang="ko-KR" dirty="0" smtClean="0">
                <a:ea typeface="Gulim" pitchFamily="34" charset="-127"/>
              </a:rPr>
              <a:t> and IEEE 802</a:t>
            </a:r>
          </a:p>
          <a:p>
            <a:pPr lvl="1"/>
            <a:r>
              <a:rPr lang="en-GB" altLang="ko-KR" dirty="0" smtClean="0">
                <a:ea typeface="Gulim" pitchFamily="34" charset="-127"/>
              </a:rPr>
              <a:t>...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214" cy="276999"/>
          </a:xfrm>
          <a:noFill/>
        </p:spPr>
        <p:txBody>
          <a:bodyPr/>
          <a:lstStyle/>
          <a:p>
            <a:r>
              <a:rPr lang="en-GB" dirty="0" smtClean="0"/>
              <a:t>May </a:t>
            </a:r>
            <a:r>
              <a:rPr lang="en-GB" dirty="0" smtClean="0"/>
              <a:t>2012</a:t>
            </a:r>
            <a:endParaRPr lang="en-GB" dirty="0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B11703ED-D9AE-41E0-9E63-AB5BB9412079}" type="slidenum">
              <a:rPr lang="en-GB" smtClean="0"/>
              <a:pPr/>
              <a:t>6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13718</TotalTime>
  <Words>458</Words>
  <Application>Microsoft Office PowerPoint</Application>
  <PresentationFormat>On-screen Show (4:3)</PresentationFormat>
  <Paragraphs>78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IEEE 802 JTC1 SC closing report (May 12)</vt:lpstr>
      <vt:lpstr>Abstract</vt:lpstr>
      <vt:lpstr>JTC1 SC reviewed status of liaisons, ballot on 802.11-2012 &amp; SC6 agreement</vt:lpstr>
      <vt:lpstr>JTC1 SC heard updates on various standards proposals in SC6</vt:lpstr>
      <vt:lpstr>JTC1 SC heard updates on various standards proposals in SC6</vt:lpstr>
      <vt:lpstr>JTC1 SC will focus on answers to SC6 &amp; a refined agreement with SC6 in San Diego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Andrew Myles</cp:lastModifiedBy>
  <cp:revision>706</cp:revision>
  <cp:lastPrinted>1998-02-10T13:28:06Z</cp:lastPrinted>
  <dcterms:created xsi:type="dcterms:W3CDTF">2004-12-02T14:01:45Z</dcterms:created>
  <dcterms:modified xsi:type="dcterms:W3CDTF">2012-05-16T21:33:13Z</dcterms:modified>
</cp:coreProperties>
</file>