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5" r:id="rId3"/>
    <p:sldId id="266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80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16.05.2012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278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44511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11-12/0694r0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Active scanning ad hoc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738317"/>
              </p:ext>
            </p:extLst>
          </p:nvPr>
        </p:nvGraphicFramePr>
        <p:xfrm>
          <a:off x="514350" y="2276475"/>
          <a:ext cx="80772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8258040" imgH="2756344" progId="Word.Document.8">
                  <p:embed/>
                </p:oleObj>
              </mc:Choice>
              <mc:Fallback>
                <p:oleObj name="Document" r:id="rId4" imgW="8258040" imgH="275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Agenda of the ad hoc meeting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following presentations were presented in active scanning ad hoc session 15.5.2012 TUE PM2: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12-535 Active Scanning and FILS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12-277, 12-565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12-553 Response criteria to Probe Request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12-258, 12-566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12-548 </a:t>
            </a:r>
            <a:r>
              <a:rPr lang="en-GB" dirty="0"/>
              <a:t>Proposed SFD Text for 802.11ai Prioritized Active Scanning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12-256, 12-538 and 12-246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614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Key findings from the ad hoc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No strawpolls or motions were made in the ad hoc meeting</a:t>
            </a:r>
          </a:p>
          <a:p>
            <a:pPr>
              <a:buFont typeface="Arial" pitchFamily="34" charset="0"/>
              <a:buChar char="•"/>
            </a:pPr>
            <a:r>
              <a:rPr lang="fi-FI" smtClean="0"/>
              <a:t>The </a:t>
            </a:r>
            <a:r>
              <a:rPr lang="fi-FI" dirty="0" smtClean="0"/>
              <a:t>decision to present presentations in the ad hoc meeting was not really productive: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presentations created too much discussion on the details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meeting would have been more productive, if the group would have worked together to create motions text for SFD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It is recommended to the group to cooperate to create motions for SFD on high level open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1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</TotalTime>
  <Words>203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Microsoft Word 97 - 2003 Document</vt:lpstr>
      <vt:lpstr>Active scanning ad hoc report</vt:lpstr>
      <vt:lpstr>Agenda of the ad hoc meeting</vt:lpstr>
      <vt:lpstr>Key findings from the ad hoc meeting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 for 802.11ai ad hoc</dc:title>
  <dc:creator>Kneckt Jarkko (Nokia-NRC/Helsinki)</dc:creator>
  <cp:lastModifiedBy>Kneckt Jarkko (Nokia-NRC/Helsinki)</cp:lastModifiedBy>
  <cp:revision>5</cp:revision>
  <cp:lastPrinted>1601-01-01T00:00:00Z</cp:lastPrinted>
  <dcterms:created xsi:type="dcterms:W3CDTF">2012-05-16T17:24:39Z</dcterms:created>
  <dcterms:modified xsi:type="dcterms:W3CDTF">2012-05-16T18:11:06Z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2c914566-8491-4fbc-b169-00504b439a3d</vt:lpwstr>
  </property>
  <property fmtid="{D5CDD505-2E9C-101B-9397-08002B2CF9AE}" pid="3" name="NokiaConfidentiality">
    <vt:lpwstr>Public</vt:lpwstr>
  </property>
</Properties>
</file>