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9" r:id="rId2"/>
    <p:sldId id="312" r:id="rId3"/>
    <p:sldId id="314" r:id="rId4"/>
    <p:sldId id="316" r:id="rId5"/>
    <p:sldId id="317" r:id="rId6"/>
    <p:sldId id="318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imo Koskela" initials="TiK" lastIdx="1" clrIdx="0"/>
  <p:cmAuthor id="1" name="Juho Pirskanen" initials="JPi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319" autoAdjust="0"/>
  </p:normalViewPr>
  <p:slideViewPr>
    <p:cSldViewPr>
      <p:cViewPr varScale="1">
        <p:scale>
          <a:sx n="73" d="100"/>
          <a:sy n="73" d="100"/>
        </p:scale>
        <p:origin x="-9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88D7BB7B-4E27-45F5-ABFD-F64C07E036A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02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0037714-34C3-4750-91AB-D3E9DEF1F1A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108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29654F9-BEFD-4664-90B1-843914CDE7C2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B51453B-38C9-4FB2-946F-679FC7768C66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57906" y="6475413"/>
            <a:ext cx="278601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Juho Pirskanen,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8BC5EE5-55D3-4FDE-93E3-A5DBF7E0EA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58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Juho Pirskanen, Renesas Mobile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549DE0C-3CCC-4E8F-9F3B-6F0991C8BB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71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Juho Pirskanen, Renesas Mobile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2E3E99-40AA-4B45-8F9D-6FB17F9795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40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57906" y="6475413"/>
            <a:ext cx="278601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Juho Pirskanen,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48E706A-34D9-4E8B-9B77-9B164A5C50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355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57906" y="6475413"/>
            <a:ext cx="278601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Juho Pirskanen,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5C3C5A8-6D8F-4FA1-B507-8CC09007DF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83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Juho Pirskanen, Renesas Mobile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B58D8D5-8412-4B72-9CE0-13EFB8306B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29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Juho Pirskanen, Renesas Mobile Corporation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C87AB62-CC1C-4034-B9B8-2DB4C01E76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1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84782" y="6475413"/>
            <a:ext cx="295914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Juho Pirskanen, Renesas Mobile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668F32B-DF98-4811-BCC6-4D639C6CD1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043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Juho Pirskanen, Renesas Mobile Corporation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08988B6-CC35-4CC8-925D-363C352173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9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Juho Pirskanen, Renesas Mobile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21BE02A-4CB0-4483-AA28-751ED160D3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959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Juho Pirskanen, Renesas Mobile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EC08F15-05AA-4EB3-85E1-AD8029A4AA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55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57906" y="6475413"/>
            <a:ext cx="278601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Juho Pirskanen, Renesas Mobile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69AB436-6F0B-4D53-9D96-93F76EEBB43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70" y="332601"/>
            <a:ext cx="33984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802.11-12/0684r0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57906" y="6475413"/>
            <a:ext cx="2786019" cy="184666"/>
          </a:xfrm>
        </p:spPr>
        <p:txBody>
          <a:bodyPr/>
          <a:lstStyle/>
          <a:p>
            <a:r>
              <a:rPr lang="en-US" dirty="0" smtClean="0"/>
              <a:t>Juho Pirskanen, Renesas Mobile Corporation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5C0982D-44AF-44FB-8F72-FA11D3780198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 smtClean="0">
                <a:ea typeface="ＭＳ Ｐゴシック" pitchFamily="34" charset="-128"/>
              </a:rPr>
              <a:t>ISD: Network Selection for Cloud Services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95872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2012-05-15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543944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528484"/>
              </p:ext>
            </p:extLst>
          </p:nvPr>
        </p:nvGraphicFramePr>
        <p:xfrm>
          <a:off x="538163" y="3068960"/>
          <a:ext cx="7345362" cy="219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4" name="Document" r:id="rId4" imgW="9054744" imgH="2540975" progId="Word.Document.8">
                  <p:embed/>
                </p:oleObj>
              </mc:Choice>
              <mc:Fallback>
                <p:oleObj name="Document" r:id="rId4" imgW="9054744" imgH="254097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068960"/>
                        <a:ext cx="7345362" cy="219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78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57906" y="6475413"/>
            <a:ext cx="2786019" cy="184666"/>
          </a:xfrm>
        </p:spPr>
        <p:txBody>
          <a:bodyPr/>
          <a:lstStyle/>
          <a:p>
            <a:r>
              <a:rPr lang="en-US" dirty="0" smtClean="0"/>
              <a:t>Juho Pirskanen, </a:t>
            </a:r>
            <a:r>
              <a:rPr lang="en-US" dirty="0"/>
              <a:t>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B1219D0-ADC4-4F62-90A9-C4B4C02BB485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18648" cy="4114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We consider network selection for a cloud service use </a:t>
            </a:r>
            <a:r>
              <a:rPr lang="en-US" dirty="0" smtClean="0"/>
              <a:t>case.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99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6378" y="6475413"/>
            <a:ext cx="2747547" cy="184666"/>
          </a:xfrm>
        </p:spPr>
        <p:txBody>
          <a:bodyPr/>
          <a:lstStyle/>
          <a:p>
            <a:r>
              <a:rPr lang="en-US" smtClean="0"/>
              <a:t>Juho Pirskanen,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ea typeface="ＭＳ Ｐゴシック" pitchFamily="34" charset="-128"/>
              </a:rPr>
              <a:t>Motivation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844824"/>
            <a:ext cx="8748464" cy="4544144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Significant number of services are not local but belong in a Cloud, globally located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Email, video download, music streaming etc. are examples of today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It could be envisioned that due to improved, always on, broadband  cellular connectivity and combination of IEEE802.11 technology the number of services will further increase 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Introduction of completely new ones can be foreseen – predicting details of those is quite impossible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Typically there is a number of different networks available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Each can provide connectivity to the network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Price per bit will continue to go down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Users are more interested in fluent and seamless connectivity and usability of applications -  no manual connectivity setup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Users don’t know which applications require connectivity to the cloud and when </a:t>
            </a:r>
          </a:p>
        </p:txBody>
      </p:sp>
    </p:spTree>
    <p:extLst>
      <p:ext uri="{BB962C8B-B14F-4D97-AF65-F5344CB8AC3E}">
        <p14:creationId xmlns:p14="http://schemas.microsoft.com/office/powerpoint/2010/main" val="3860206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57906" y="6475413"/>
            <a:ext cx="2786019" cy="184666"/>
          </a:xfrm>
        </p:spPr>
        <p:txBody>
          <a:bodyPr/>
          <a:lstStyle/>
          <a:p>
            <a:r>
              <a:rPr lang="en-US" dirty="0" smtClean="0"/>
              <a:t>Juho Pirskanen, </a:t>
            </a:r>
            <a:r>
              <a:rPr lang="en-US" dirty="0"/>
              <a:t>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34" charset="-128"/>
              </a:rPr>
              <a:t>Use Case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12776"/>
            <a:ext cx="8350696" cy="511256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User of electronic consumer device starts to use application XYZ in his device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The application-XYZ requires connectivity to cloud services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Device has not yet associated to any network as it has not been used for while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Multiple different networks available at that location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Some networks are not accessible to the user</a:t>
            </a:r>
            <a:endParaRPr lang="en-US" dirty="0"/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Multiple networks available which could be used for the connection to the cloud 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/>
              <a:t>E</a:t>
            </a:r>
            <a:r>
              <a:rPr lang="en-US" dirty="0" smtClean="0"/>
              <a:t>ach network may </a:t>
            </a:r>
            <a:r>
              <a:rPr lang="en-US" dirty="0" smtClean="0"/>
              <a:t>differ, </a:t>
            </a:r>
            <a:r>
              <a:rPr lang="en-US" dirty="0" smtClean="0"/>
              <a:t>as for example, </a:t>
            </a:r>
            <a:r>
              <a:rPr lang="en-US" dirty="0" smtClean="0"/>
              <a:t>in </a:t>
            </a:r>
            <a:r>
              <a:rPr lang="en-US" dirty="0" smtClean="0"/>
              <a:t>terms </a:t>
            </a:r>
            <a:r>
              <a:rPr lang="en-US" dirty="0" smtClean="0"/>
              <a:t>of:</a:t>
            </a:r>
            <a:endParaRPr lang="en-US" dirty="0" smtClean="0"/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Supported authentication mode, e.g. WEB based or USIM based</a:t>
            </a:r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Supported security</a:t>
            </a:r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Available latency and throughput </a:t>
            </a:r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Network load or coverage/mobility support </a:t>
            </a:r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Network Operator </a:t>
            </a:r>
            <a:r>
              <a:rPr lang="en-US" dirty="0" smtClean="0"/>
              <a:t>preferences</a:t>
            </a:r>
            <a:endParaRPr lang="en-US" dirty="0" smtClean="0"/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In the best case: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/>
              <a:t>T</a:t>
            </a:r>
            <a:r>
              <a:rPr lang="en-US" dirty="0" smtClean="0"/>
              <a:t>he device is able to make a “clever” network </a:t>
            </a:r>
            <a:r>
              <a:rPr lang="en-US" dirty="0" smtClean="0"/>
              <a:t>selection, at once, </a:t>
            </a:r>
            <a:r>
              <a:rPr lang="en-US" dirty="0" smtClean="0"/>
              <a:t>so that application can operate seamlessly with high </a:t>
            </a:r>
            <a:r>
              <a:rPr lang="en-US" dirty="0" err="1" smtClean="0"/>
              <a:t>QoE</a:t>
            </a:r>
            <a:r>
              <a:rPr lang="en-US" dirty="0" smtClean="0"/>
              <a:t> without any manual intervention of the user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In the non successful case (which we should avoid): 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User realizes that application does not work properly and takes manual action to select network and provide authentication credentials</a:t>
            </a:r>
            <a:endParaRPr lang="en-US" dirty="0"/>
          </a:p>
          <a:p>
            <a:pPr>
              <a:lnSpc>
                <a:spcPct val="12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85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Connection to cloud is most of the time the service that user desires</a:t>
            </a:r>
          </a:p>
          <a:p>
            <a:pPr lvl="1"/>
            <a:r>
              <a:rPr lang="en-US" dirty="0" smtClean="0"/>
              <a:t>User prefers connectivity without manual intervention</a:t>
            </a:r>
          </a:p>
          <a:p>
            <a:r>
              <a:rPr lang="en-US" dirty="0" smtClean="0"/>
              <a:t>Devices needs to make “clever” decisions</a:t>
            </a:r>
          </a:p>
          <a:p>
            <a:pPr lvl="1"/>
            <a:r>
              <a:rPr lang="en-US" dirty="0" smtClean="0"/>
              <a:t>ISD work could provide additional information and new means for this “clever” decision making process</a:t>
            </a:r>
          </a:p>
          <a:p>
            <a:r>
              <a:rPr lang="en-US" dirty="0" smtClean="0"/>
              <a:t>Some of this work has been </a:t>
            </a:r>
            <a:r>
              <a:rPr lang="en-US" dirty="0"/>
              <a:t>potentially </a:t>
            </a:r>
            <a:r>
              <a:rPr lang="en-US" dirty="0" smtClean="0"/>
              <a:t>done in 802.11u and </a:t>
            </a:r>
            <a:r>
              <a:rPr lang="en-US" dirty="0" err="1" smtClean="0"/>
              <a:t>WiFi</a:t>
            </a:r>
            <a:r>
              <a:rPr lang="en-US" dirty="0" smtClean="0"/>
              <a:t>-alliance already</a:t>
            </a:r>
          </a:p>
          <a:p>
            <a:pPr lvl="1"/>
            <a:r>
              <a:rPr lang="en-US" dirty="0" smtClean="0"/>
              <a:t>Review of prior work is needed</a:t>
            </a:r>
          </a:p>
          <a:p>
            <a:r>
              <a:rPr lang="en-US" dirty="0" smtClean="0"/>
              <a:t>To get holistic views in ISD study group it is proposed to include this use case in the use case document for future considerations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Juho Pirskanen,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48E706A-34D9-4E8B-9B77-9B164A5C50D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606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the use case presented in slide 4 should be included in use case document?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Juho Pirskanen,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48E706A-34D9-4E8B-9B77-9B164A5C50D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6053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9103</TotalTime>
  <Words>516</Words>
  <Application>Microsoft Office PowerPoint</Application>
  <PresentationFormat>On-screen Show (4:3)</PresentationFormat>
  <Paragraphs>68</Paragraphs>
  <Slides>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ISD: Network Selection for Cloud Services</vt:lpstr>
      <vt:lpstr>Abstract</vt:lpstr>
      <vt:lpstr>Motivation</vt:lpstr>
      <vt:lpstr>Use Case</vt:lpstr>
      <vt:lpstr>Conclusions</vt:lpstr>
      <vt:lpstr>Straw poll </vt:lpstr>
    </vt:vector>
  </TitlesOfParts>
  <Company>Renesas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Pantelidou Anna</dc:creator>
  <cp:lastModifiedBy>Juho Pirskanen</cp:lastModifiedBy>
  <cp:revision>177</cp:revision>
  <cp:lastPrinted>1998-02-10T13:28:06Z</cp:lastPrinted>
  <dcterms:created xsi:type="dcterms:W3CDTF">2012-01-09T09:44:15Z</dcterms:created>
  <dcterms:modified xsi:type="dcterms:W3CDTF">2012-05-16T16:00:05Z</dcterms:modified>
</cp:coreProperties>
</file>