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5" r:id="rId3"/>
    <p:sldId id="262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15.05.2012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91147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218539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11-12/683r0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802.11ai Active Scanning </a:t>
            </a:r>
            <a:r>
              <a:rPr lang="en-GB" dirty="0"/>
              <a:t>A</a:t>
            </a:r>
            <a:r>
              <a:rPr lang="en-GB" dirty="0" smtClean="0"/>
              <a:t>d </a:t>
            </a:r>
            <a:r>
              <a:rPr lang="en-GB" dirty="0"/>
              <a:t>H</a:t>
            </a:r>
            <a:r>
              <a:rPr lang="en-GB" dirty="0" smtClean="0"/>
              <a:t>oc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076064"/>
              </p:ext>
            </p:extLst>
          </p:nvPr>
        </p:nvGraphicFramePr>
        <p:xfrm>
          <a:off x="514350" y="2276475"/>
          <a:ext cx="8077200" cy="269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Document" r:id="rId4" imgW="8258040" imgH="2756344" progId="Word.Document.8">
                  <p:embed/>
                </p:oleObj>
              </mc:Choice>
              <mc:Fallback>
                <p:oleObj name="Document" r:id="rId4" imgW="8258040" imgH="27563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69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The Target of Ad Hoc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The </a:t>
            </a:r>
            <a:r>
              <a:rPr lang="fi-FI" dirty="0"/>
              <a:t>targets </a:t>
            </a:r>
            <a:r>
              <a:rPr lang="fi-FI" dirty="0" smtClean="0"/>
              <a:t>of the ad hoc meeting is to make progress on SFD requirements for active scanning 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The presentations that include many other presentations are given opportunity to present in ad hoc meeting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One presentation at a time is presented and discussed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At maximum 35 minutes per presentation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41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Agenda for the meeting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The following presentations are planned to be presented in active scanning ad hoc session: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12-535 Active Scanning and FILS Requirements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Includes submissions 12-277, 12-565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12-553 Response criteria to Probe Request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Includes submissions 12-258, 12-566 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12-548 </a:t>
            </a:r>
            <a:r>
              <a:rPr lang="en-GB" dirty="0"/>
              <a:t>Proposed SFD Text for 802.11ai Prioritized Active Scanning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Includes submissions 12-256, 12-538 and 12-246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</TotalTime>
  <Words>171</Words>
  <Application>Microsoft Office PowerPoint</Application>
  <PresentationFormat>On-screen Show (4:3)</PresentationFormat>
  <Paragraphs>33</Paragraphs>
  <Slides>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Microsoft Word 97 - 2003 Document</vt:lpstr>
      <vt:lpstr>802.11ai Active Scanning Ad Hoc</vt:lpstr>
      <vt:lpstr>The Target of Ad Hoc Meeting</vt:lpstr>
      <vt:lpstr>Agenda for the meeting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802.11ai active scanning ad hoc</dc:title>
  <dc:creator>Kneckt Jarkko (Nokia-NRC/Helsinki)</dc:creator>
  <cp:lastModifiedBy>Kneckt Jarkko (Nokia-NRC/Helsinki)</cp:lastModifiedBy>
  <cp:revision>2</cp:revision>
  <cp:lastPrinted>1601-01-01T00:00:00Z</cp:lastPrinted>
  <dcterms:created xsi:type="dcterms:W3CDTF">2012-05-15T19:00:22Z</dcterms:created>
  <dcterms:modified xsi:type="dcterms:W3CDTF">2012-05-15T19:20:21Z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ef0c9b36-dad4-4800-9fa1-14b24df80377</vt:lpwstr>
  </property>
  <property fmtid="{D5CDD505-2E9C-101B-9397-08002B2CF9AE}" pid="3" name="NokiaConfidentiality">
    <vt:lpwstr>Public</vt:lpwstr>
  </property>
</Properties>
</file>