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333" r:id="rId3"/>
    <p:sldId id="351" r:id="rId4"/>
    <p:sldId id="352" r:id="rId5"/>
    <p:sldId id="281" r:id="rId6"/>
    <p:sldId id="282" r:id="rId7"/>
    <p:sldId id="330" r:id="rId8"/>
    <p:sldId id="287" r:id="rId9"/>
    <p:sldId id="335" r:id="rId10"/>
    <p:sldId id="362" r:id="rId11"/>
    <p:sldId id="270" r:id="rId12"/>
    <p:sldId id="361" r:id="rId13"/>
    <p:sldId id="336" r:id="rId14"/>
    <p:sldId id="337" r:id="rId15"/>
    <p:sldId id="338" r:id="rId16"/>
    <p:sldId id="339" r:id="rId17"/>
    <p:sldId id="340" r:id="rId18"/>
    <p:sldId id="355" r:id="rId19"/>
    <p:sldId id="356" r:id="rId20"/>
    <p:sldId id="357"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71" autoAdjust="0"/>
    <p:restoredTop sz="99568" autoAdjust="0"/>
  </p:normalViewPr>
  <p:slideViewPr>
    <p:cSldViewPr>
      <p:cViewPr varScale="1">
        <p:scale>
          <a:sx n="78" d="100"/>
          <a:sy n="78" d="100"/>
        </p:scale>
        <p:origin x="-102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18</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19</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20</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5</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6</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8</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11</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273000" y="6475413"/>
            <a:ext cx="12709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Porat</a:t>
            </a:r>
            <a:r>
              <a:rPr lang="ko-KR" altLang="en-US" dirty="0" smtClean="0"/>
              <a:t>, </a:t>
            </a:r>
            <a:r>
              <a:rPr lang="en-US" altLang="ko-KR" dirty="0" smtClean="0"/>
              <a:t>Cheong</a:t>
            </a:r>
            <a:r>
              <a:rPr lang="ko-KR" altLang="en-US" dirty="0" smtClean="0"/>
              <a:t>, </a:t>
            </a:r>
            <a:r>
              <a:rPr lang="en-US" altLang="ko-KR" dirty="0" smtClean="0"/>
              <a:t>Yang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802.11-12/0672r1</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04800"/>
            <a:ext cx="1143000" cy="304800"/>
          </a:xfrm>
        </p:spPr>
        <p:txBody>
          <a:bodyPr/>
          <a:lstStyle/>
          <a:p>
            <a:r>
              <a:rPr lang="en-US" altLang="ko-KR" smtClean="0"/>
              <a:t>May 2012</a:t>
            </a:r>
            <a:endParaRPr lang="en-US" altLang="ko-KR" dirty="0"/>
          </a:p>
        </p:txBody>
      </p:sp>
      <p:sp>
        <p:nvSpPr>
          <p:cNvPr id="7" name="Footer Placeholder 4"/>
          <p:cNvSpPr>
            <a:spLocks noGrp="1"/>
          </p:cNvSpPr>
          <p:nvPr>
            <p:ph type="ftr" sz="quarter" idx="11"/>
          </p:nvPr>
        </p:nvSpPr>
        <p:spPr/>
        <p:txBody>
          <a:bodyPr/>
          <a:lstStyle/>
          <a:p>
            <a:r>
              <a:rPr lang="en-US" altLang="ko-KR" smtClean="0"/>
              <a:t>Porat, Cheong, Yang</a:t>
            </a:r>
            <a:endParaRPr lang="en-US" altLang="ko-KR" dirty="0"/>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smtClean="0">
                <a:ea typeface="굴림" pitchFamily="34" charset="-127"/>
              </a:rPr>
              <a:t>TGah </a:t>
            </a:r>
            <a:r>
              <a:rPr lang="en-US" altLang="ko-KR" dirty="0" smtClean="0">
                <a:ea typeface="굴림" pitchFamily="34" charset="-127"/>
              </a:rPr>
              <a:t>PHY</a:t>
            </a:r>
            <a:r>
              <a:rPr lang="en-US" altLang="ko-KR" dirty="0" smtClean="0">
                <a:ea typeface="굴림" pitchFamily="34" charset="-127"/>
              </a:rPr>
              <a:t> </a:t>
            </a:r>
            <a:r>
              <a:rPr lang="en-US" altLang="ko-KR" dirty="0" smtClean="0">
                <a:ea typeface="굴림" pitchFamily="34" charset="-127"/>
              </a:rPr>
              <a:t>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smtClean="0">
                <a:ea typeface="굴림" pitchFamily="34" charset="-127"/>
              </a:rPr>
              <a:t>Date:</a:t>
            </a:r>
            <a:r>
              <a:rPr lang="en-US" altLang="ko-KR" sz="2000" b="0" smtClean="0">
                <a:ea typeface="굴림" pitchFamily="34" charset="-127"/>
              </a:rPr>
              <a:t> 2012-05-15</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23875" y="2386013"/>
          <a:ext cx="7292975" cy="3000375"/>
        </p:xfrm>
        <a:graphic>
          <a:graphicData uri="http://schemas.openxmlformats.org/presentationml/2006/ole">
            <p:oleObj spid="_x0000_s30731" name="Document" r:id="rId4" imgW="8487713" imgH="3494433"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11</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 - Policies</a:t>
            </a:r>
            <a:endParaRPr lang="en-US" dirty="0"/>
          </a:p>
        </p:txBody>
      </p:sp>
      <p:sp>
        <p:nvSpPr>
          <p:cNvPr id="8" name="Subtitle 7"/>
          <p:cNvSpPr>
            <a:spLocks noGrp="1"/>
          </p:cNvSpPr>
          <p:nvPr>
            <p:ph type="subTitle" idx="1"/>
          </p:nvPr>
        </p:nvSpPr>
        <p:spPr/>
        <p:txBody>
          <a:bodyPr/>
          <a:lstStyle/>
          <a:p>
            <a:endParaRPr lang="en-US"/>
          </a:p>
        </p:txBody>
      </p:sp>
      <p:sp>
        <p:nvSpPr>
          <p:cNvPr id="4"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May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8"/>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May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6"/>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18</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19</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May 15, 2012 </a:t>
            </a:r>
            <a:r>
              <a:rPr lang="en-US" altLang="ko-KR" sz="2800" b="1" dirty="0">
                <a:ea typeface="굴림" pitchFamily="34" charset="-127"/>
              </a:rPr>
              <a:t>– </a:t>
            </a:r>
            <a:r>
              <a:rPr lang="en-US" altLang="ko-KR" sz="2800" b="1" dirty="0" smtClean="0">
                <a:ea typeface="굴림" pitchFamily="34" charset="-127"/>
              </a:rPr>
              <a:t>PM1, Atlanta, GA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smtClean="0">
                <a:ea typeface="굴림" pitchFamily="34" charset="-127"/>
              </a:rPr>
              <a:t>Reminder on Affiliation, IEEE Patent review and IP claims policies</a:t>
            </a:r>
            <a:endParaRPr lang="en-US" altLang="ko-KR" sz="1600"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to record attendance</a:t>
            </a:r>
            <a:endParaRPr lang="en-US" altLang="ko-KR" sz="1800" b="1" dirty="0">
              <a:ea typeface="굴림" pitchFamily="34" charset="-127"/>
            </a:endParaRPr>
          </a:p>
          <a:p>
            <a:pPr marL="342900" indent="-342900">
              <a:lnSpc>
                <a:spcPct val="80000"/>
              </a:lnSpc>
              <a:spcBef>
                <a:spcPct val="20000"/>
              </a:spcBef>
              <a:buFontTx/>
              <a:buChar char="•"/>
            </a:pPr>
            <a:endParaRPr lang="en-US" altLang="ko-KR" sz="1800" b="1" dirty="0" smtClean="0">
              <a:solidFill>
                <a:srgbClr val="FF0000"/>
              </a:solidFill>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Review of operating rules for </a:t>
            </a:r>
            <a:r>
              <a:rPr lang="en-US" altLang="ko-KR" sz="1800" b="1" dirty="0" smtClean="0">
                <a:ea typeface="굴림" pitchFamily="34" charset="-127"/>
              </a:rPr>
              <a:t>PHY</a:t>
            </a:r>
            <a:r>
              <a:rPr lang="en-US" altLang="ko-KR" sz="1800" b="1" dirty="0" smtClean="0">
                <a:ea typeface="굴림" pitchFamily="34" charset="-127"/>
              </a:rPr>
              <a:t> </a:t>
            </a:r>
            <a:r>
              <a:rPr lang="en-US" altLang="ko-KR" sz="1800" b="1" dirty="0" smtClean="0">
                <a:ea typeface="굴림" pitchFamily="34" charset="-127"/>
              </a:rPr>
              <a:t>ad hoc</a:t>
            </a:r>
          </a:p>
          <a:p>
            <a:pPr marL="342900" indent="-342900">
              <a:lnSpc>
                <a:spcPct val="80000"/>
              </a:lnSpc>
              <a:spcBef>
                <a:spcPct val="20000"/>
              </a:spcBef>
              <a:buFontTx/>
              <a:buChar char="•"/>
            </a:pPr>
            <a:endParaRPr lang="en-US" altLang="ko-KR" sz="1600" dirty="0" smtClean="0">
              <a:solidFill>
                <a:srgbClr val="FF0000"/>
              </a:solidFill>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Submissions</a:t>
            </a:r>
            <a:endParaRPr lang="en-US" altLang="ko-KR" sz="160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20</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5</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52227" name="Rectangle 3"/>
          <p:cNvSpPr>
            <a:spLocks noGrp="1" noChangeArrowheads="1"/>
          </p:cNvSpPr>
          <p:nvPr>
            <p:ph type="subTitle" idx="1"/>
          </p:nvPr>
        </p:nvSpPr>
        <p:spPr/>
        <p:txBody>
          <a:bodyPr/>
          <a:lstStyle/>
          <a:p>
            <a:r>
              <a:rPr lang="en-US" altLang="ko-KR" dirty="0">
                <a:ea typeface="굴림" pitchFamily="34" charset="-127"/>
              </a:rPr>
              <a:t>Most recent </a:t>
            </a:r>
            <a:r>
              <a:rPr lang="en-US" altLang="ko-KR" dirty="0" smtClean="0">
                <a:ea typeface="굴림" pitchFamily="34" charset="-127"/>
              </a:rPr>
              <a:t>items </a:t>
            </a:r>
            <a:r>
              <a:rPr lang="en-US" altLang="ko-KR" dirty="0">
                <a:ea typeface="굴림" pitchFamily="34" charset="-127"/>
              </a:rPr>
              <a:t>are at the top of this </a:t>
            </a:r>
            <a:r>
              <a:rPr lang="en-US" altLang="ko-KR" dirty="0" smtClean="0">
                <a:ea typeface="굴림" pitchFamily="34" charset="-127"/>
              </a:rPr>
              <a:t>section </a:t>
            </a:r>
            <a:r>
              <a:rPr lang="en-US" altLang="ko-KR" dirty="0">
                <a:ea typeface="굴림" pitchFamily="34" charset="-127"/>
              </a:rPr>
              <a:t>(i.e. have lower slide numbers).</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6</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a:ea typeface="굴림" pitchFamily="34" charset="-127"/>
              </a:rPr>
              <a:t>Text coloring:</a:t>
            </a:r>
          </a:p>
          <a:p>
            <a:pPr lvl="1"/>
            <a:r>
              <a:rPr lang="en-US" altLang="ko-KR">
                <a:ea typeface="굴림" pitchFamily="34" charset="-127"/>
              </a:rPr>
              <a:t>Black = pending agenda item</a:t>
            </a:r>
          </a:p>
          <a:p>
            <a:pPr lvl="1"/>
            <a:r>
              <a:rPr lang="en-US" altLang="ko-KR">
                <a:solidFill>
                  <a:srgbClr val="FF3300"/>
                </a:solidFill>
                <a:ea typeface="굴림" pitchFamily="34" charset="-127"/>
              </a:rPr>
              <a:t>Red</a:t>
            </a:r>
            <a:r>
              <a:rPr lang="en-US" altLang="ko-KR">
                <a:ea typeface="굴림" pitchFamily="34" charset="-127"/>
              </a:rPr>
              <a:t> = item partially addressed</a:t>
            </a:r>
          </a:p>
          <a:p>
            <a:pPr lvl="1"/>
            <a:r>
              <a:rPr lang="en-US" altLang="ko-KR">
                <a:solidFill>
                  <a:srgbClr val="00CC00"/>
                </a:solidFill>
                <a:ea typeface="굴림" pitchFamily="34" charset="-127"/>
              </a:rPr>
              <a:t>Green</a:t>
            </a:r>
            <a:r>
              <a:rPr lang="en-US" altLang="ko-KR">
                <a:ea typeface="굴림" pitchFamily="34" charset="-127"/>
              </a:rPr>
              <a:t> = item completed</a:t>
            </a:r>
          </a:p>
          <a:p>
            <a:pPr lvl="1"/>
            <a:r>
              <a:rPr lang="en-US" altLang="ko-KR">
                <a:solidFill>
                  <a:schemeClr val="bg2"/>
                </a:solidFill>
                <a:ea typeface="굴림" pitchFamily="34" charset="-127"/>
              </a:rPr>
              <a:t>Gray</a:t>
            </a:r>
            <a:r>
              <a:rPr lang="en-US" altLang="ko-KR">
                <a:ea typeface="굴림" pitchFamily="34" charset="-127"/>
              </a:rPr>
              <a:t> = item not addressed in the session indicated at the top of the slide</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Submissions</a:t>
            </a:r>
            <a:endParaRPr lang="en-US" dirty="0"/>
          </a:p>
        </p:txBody>
      </p:sp>
      <p:sp>
        <p:nvSpPr>
          <p:cNvPr id="11" name="Content Placeholder 10"/>
          <p:cNvSpPr>
            <a:spLocks noGrp="1"/>
          </p:cNvSpPr>
          <p:nvPr>
            <p:ph idx="1"/>
          </p:nvPr>
        </p:nvSpPr>
        <p:spPr/>
        <p:txBody>
          <a:bodyPr/>
          <a:lstStyle/>
          <a:p>
            <a:r>
              <a:rPr lang="en-US" dirty="0" smtClean="0">
                <a:solidFill>
                  <a:srgbClr val="00CC00"/>
                </a:solidFill>
              </a:rPr>
              <a:t>12/0595r0  “Rename 2MHz Preamble” – PHY</a:t>
            </a:r>
          </a:p>
          <a:p>
            <a:pPr lvl="1"/>
            <a:r>
              <a:rPr lang="en-US" dirty="0" smtClean="0">
                <a:solidFill>
                  <a:srgbClr val="00CC00"/>
                </a:solidFill>
              </a:rPr>
              <a:t>Raja Banerjea (Marvell)</a:t>
            </a:r>
          </a:p>
          <a:p>
            <a:r>
              <a:rPr lang="en-US" dirty="0" smtClean="0">
                <a:solidFill>
                  <a:srgbClr val="00CC00"/>
                </a:solidFill>
              </a:rPr>
              <a:t>12/0596r0 “SIG Field 4-bit CRC” – PHY</a:t>
            </a:r>
          </a:p>
          <a:p>
            <a:pPr lvl="1"/>
            <a:r>
              <a:rPr lang="en-US" dirty="0" smtClean="0">
                <a:solidFill>
                  <a:srgbClr val="00CC00"/>
                </a:solidFill>
              </a:rPr>
              <a:t>Raja Banerjea (Marvell)</a:t>
            </a:r>
          </a:p>
          <a:p>
            <a:r>
              <a:rPr lang="en-US" dirty="0" smtClean="0">
                <a:solidFill>
                  <a:srgbClr val="00CC00"/>
                </a:solidFill>
              </a:rPr>
              <a:t>12/0597r0 “Editorial Change on SIG Field” – PHY</a:t>
            </a:r>
          </a:p>
          <a:p>
            <a:pPr lvl="1"/>
            <a:r>
              <a:rPr lang="en-US" dirty="0" smtClean="0">
                <a:solidFill>
                  <a:srgbClr val="00CC00"/>
                </a:solidFill>
              </a:rPr>
              <a:t>Raja Banerjea (Marvell)</a:t>
            </a:r>
          </a:p>
          <a:p>
            <a:endParaRPr lang="en-US" dirty="0"/>
          </a:p>
        </p:txBody>
      </p:sp>
      <p:sp>
        <p:nvSpPr>
          <p:cNvPr id="3" name="Footer Placeholder 2"/>
          <p:cNvSpPr>
            <a:spLocks noGrp="1"/>
          </p:cNvSpPr>
          <p:nvPr>
            <p:ph type="ftr" sz="quarter" idx="11"/>
          </p:nvPr>
        </p:nvSpPr>
        <p:spPr/>
        <p:txBody>
          <a:body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p>
            <a:r>
              <a:rPr lang="en-US" altLang="ko-KR" smtClean="0"/>
              <a:t>Slide </a:t>
            </a:r>
            <a:fld id="{9DC46E67-0FD3-4878-8A8A-2382135597BA}" type="slidenum">
              <a:rPr lang="en-US" altLang="ko-KR" smtClean="0"/>
              <a:pPr/>
              <a:t>7</a:t>
            </a:fld>
            <a:endParaRPr lang="en-US" altLang="ko-KR"/>
          </a:p>
        </p:txBody>
      </p:sp>
      <p:sp>
        <p:nvSpPr>
          <p:cNvPr id="2" name="Date Placeholder 1"/>
          <p:cNvSpPr>
            <a:spLocks noGrp="1"/>
          </p:cNvSpPr>
          <p:nvPr>
            <p:ph type="dt" sz="half" idx="2"/>
          </p:nvPr>
        </p:nvSpPr>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8</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PHY</a:t>
            </a:r>
            <a:r>
              <a:rPr lang="en-US" altLang="ko-KR" dirty="0" smtClean="0">
                <a:ea typeface="굴림" pitchFamily="34" charset="-127"/>
              </a:rPr>
              <a:t> </a:t>
            </a:r>
            <a:r>
              <a:rPr lang="en-US" altLang="ko-KR" dirty="0" err="1">
                <a:ea typeface="굴림" pitchFamily="34" charset="-127"/>
              </a:rPr>
              <a:t>adhoc</a:t>
            </a:r>
            <a:r>
              <a:rPr lang="en-US" altLang="ko-KR" dirty="0">
                <a:ea typeface="굴림" pitchFamily="34" charset="-127"/>
              </a:rPr>
              <a:t> </a:t>
            </a:r>
            <a:r>
              <a:rPr lang="en-US" altLang="ko-KR" dirty="0" smtClean="0">
                <a:ea typeface="굴림" pitchFamily="34" charset="-127"/>
              </a:rPr>
              <a:t>Pre-Motions </a:t>
            </a:r>
            <a:r>
              <a:rPr lang="en-US" altLang="ko-KR" dirty="0">
                <a:ea typeface="굴림" pitchFamily="34" charset="-127"/>
              </a:rPr>
              <a:t>to be brought for vote in </a:t>
            </a:r>
            <a:r>
              <a:rPr lang="en-US" altLang="ko-KR" dirty="0" smtClean="0">
                <a:ea typeface="굴림" pitchFamily="34" charset="-127"/>
              </a:rPr>
              <a:t>TGah </a:t>
            </a:r>
            <a:r>
              <a:rPr lang="en-US" altLang="ko-KR" dirty="0">
                <a:ea typeface="굴림" pitchFamily="34" charset="-127"/>
              </a:rPr>
              <a:t>task group</a:t>
            </a:r>
          </a:p>
        </p:txBody>
      </p:sp>
      <p:sp>
        <p:nvSpPr>
          <p:cNvPr id="61443" name="Rectangle 3"/>
          <p:cNvSpPr>
            <a:spLocks noGrp="1" noChangeArrowheads="1"/>
          </p:cNvSpPr>
          <p:nvPr>
            <p:ph type="subTitle" idx="1"/>
          </p:nvPr>
        </p:nvSpPr>
        <p:spPr/>
        <p:txBody>
          <a:bodyPr/>
          <a:lstStyle/>
          <a:p>
            <a:r>
              <a:rPr lang="en-US" altLang="ko-KR" dirty="0">
                <a:ea typeface="굴림" pitchFamily="34" charset="-127"/>
              </a:rPr>
              <a:t>All </a:t>
            </a:r>
            <a:r>
              <a:rPr lang="en-US" altLang="ko-KR" dirty="0" smtClean="0">
                <a:ea typeface="굴림" pitchFamily="34" charset="-127"/>
              </a:rPr>
              <a:t>PHY</a:t>
            </a:r>
            <a:r>
              <a:rPr lang="en-US" altLang="ko-KR" dirty="0" smtClean="0">
                <a:ea typeface="굴림" pitchFamily="34" charset="-127"/>
              </a:rPr>
              <a:t> </a:t>
            </a:r>
            <a:r>
              <a:rPr lang="en-US" altLang="ko-KR" dirty="0" err="1">
                <a:ea typeface="굴림" pitchFamily="34" charset="-127"/>
              </a:rPr>
              <a:t>adhoc</a:t>
            </a:r>
            <a:r>
              <a:rPr lang="en-US" altLang="ko-KR" dirty="0">
                <a:ea typeface="굴림" pitchFamily="34" charset="-127"/>
              </a:rPr>
              <a:t> </a:t>
            </a:r>
            <a:r>
              <a:rPr lang="en-US" altLang="ko-KR" dirty="0" smtClean="0">
                <a:ea typeface="굴림" pitchFamily="34" charset="-127"/>
              </a:rPr>
              <a:t>pre-motions </a:t>
            </a:r>
            <a:r>
              <a:rPr lang="en-US" altLang="ko-KR" dirty="0">
                <a:ea typeface="굴림" pitchFamily="34" charset="-127"/>
              </a:rPr>
              <a:t>are contained in this section, with the most recent motions appearing first.</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Pre-Motions</a:t>
            </a:r>
            <a:endParaRPr lang="en-US" dirty="0"/>
          </a:p>
        </p:txBody>
      </p:sp>
      <p:sp>
        <p:nvSpPr>
          <p:cNvPr id="3" name="Content Placeholder 2"/>
          <p:cNvSpPr>
            <a:spLocks noGrp="1"/>
          </p:cNvSpPr>
          <p:nvPr>
            <p:ph idx="1"/>
          </p:nvPr>
        </p:nvSpPr>
        <p:spPr/>
        <p:txBody>
          <a:bodyPr/>
          <a:lstStyle/>
          <a:p>
            <a:r>
              <a:rPr lang="en-US" dirty="0" smtClean="0"/>
              <a:t>12/0595r0  “Rename 2MHz Preamble” – PHY</a:t>
            </a:r>
          </a:p>
          <a:p>
            <a:pPr lvl="1"/>
            <a:r>
              <a:rPr lang="en-US" dirty="0" smtClean="0"/>
              <a:t>Pre motion - 24Yes,0No, 0ABS</a:t>
            </a:r>
          </a:p>
          <a:p>
            <a:r>
              <a:rPr lang="en-US" dirty="0" smtClean="0"/>
              <a:t>12/0597r0 “Editorial Change on SIG Field” – </a:t>
            </a:r>
            <a:r>
              <a:rPr lang="en-US" dirty="0" smtClean="0"/>
              <a:t>PHY</a:t>
            </a:r>
          </a:p>
          <a:p>
            <a:pPr lvl="1"/>
            <a:r>
              <a:rPr lang="en-US" dirty="0" smtClean="0"/>
              <a:t>Pre-Motion – 25Yes,  0No</a:t>
            </a:r>
            <a:r>
              <a:rPr lang="en-US" dirty="0" smtClean="0">
                <a:sym typeface="Wingdings" pitchFamily="2" charset="2"/>
              </a:rPr>
              <a:t>, 0ABS</a:t>
            </a:r>
          </a:p>
          <a:p>
            <a:r>
              <a:rPr lang="en-US" dirty="0" smtClean="0"/>
              <a:t>12/0596r0 “SIG Field 4-bit CRC” – PHY</a:t>
            </a:r>
          </a:p>
          <a:p>
            <a:pPr lvl="1"/>
            <a:r>
              <a:rPr lang="en-US" dirty="0" smtClean="0">
                <a:sym typeface="Wingdings" pitchFamily="2" charset="2"/>
              </a:rPr>
              <a:t>Pre-Motion -  22Yes, 0No, 3ABS</a:t>
            </a:r>
          </a:p>
          <a:p>
            <a:pPr lvl="1"/>
            <a:endParaRPr lang="en-US"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9</a:t>
            </a:fld>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21410</TotalTime>
  <Words>1412</Words>
  <Application>Microsoft Office PowerPoint</Application>
  <PresentationFormat>On-screen Show (4:3)</PresentationFormat>
  <Paragraphs>223</Paragraphs>
  <Slides>20</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802-11-Submission</vt:lpstr>
      <vt:lpstr>Microsoft Office Word 97 - 2003 Document</vt:lpstr>
      <vt:lpstr>TGah PHY Ad Hoc Agenda and Report</vt:lpstr>
      <vt:lpstr>Slide 2</vt:lpstr>
      <vt:lpstr>Review of ad hoc operating rules </vt:lpstr>
      <vt:lpstr>Review of ad hoc operating rules </vt:lpstr>
      <vt:lpstr>Submissions and notes</vt:lpstr>
      <vt:lpstr>Interpretive guide</vt:lpstr>
      <vt:lpstr>Submissions</vt:lpstr>
      <vt:lpstr>PHY adhoc Pre-Motions to be brought for vote in TGah task group</vt:lpstr>
      <vt:lpstr>Pre-Motions</vt:lpstr>
      <vt:lpstr>Straw-Polls</vt:lpstr>
      <vt:lpstr>References</vt:lpstr>
      <vt:lpstr>Appendix - Policies</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Ron Porat</cp:lastModifiedBy>
  <cp:revision>552</cp:revision>
  <cp:lastPrinted>1998-02-10T13:28:06Z</cp:lastPrinted>
  <dcterms:created xsi:type="dcterms:W3CDTF">2008-05-05T19:43:32Z</dcterms:created>
  <dcterms:modified xsi:type="dcterms:W3CDTF">2012-05-15T18:09:17Z</dcterms:modified>
</cp:coreProperties>
</file>