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62" r:id="rId7"/>
    <p:sldId id="299" r:id="rId8"/>
    <p:sldId id="265" r:id="rId9"/>
    <p:sldId id="295" r:id="rId10"/>
    <p:sldId id="296" r:id="rId11"/>
    <p:sldId id="297" r:id="rId12"/>
    <p:sldId id="300" r:id="rId13"/>
    <p:sldId id="301" r:id="rId14"/>
    <p:sldId id="298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ngxc" initials="w" lastIdx="5" clrIdx="0"/>
  <p:cmAuthor id="1" name="Berger-Admin, James (Rodney)" initials="BJ(" lastIdx="3" clrIdx="1"/>
  <p:cmAuthor id="2" name="Lei Wang" initials="LW" lastIdx="0" clrIdx="2"/>
  <p:cmAuthor id="3" name="olesenrl" initials="o" lastIdx="1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008000"/>
    <a:srgbClr val="00206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67" autoAdjust="0"/>
    <p:restoredTop sz="94579" autoAdjust="0"/>
  </p:normalViewPr>
  <p:slideViewPr>
    <p:cSldViewPr>
      <p:cViewPr>
        <p:scale>
          <a:sx n="70" d="100"/>
          <a:sy n="70" d="100"/>
        </p:scale>
        <p:origin x="-870" y="-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26"/>
    </p:cViewPr>
  </p:sorterViewPr>
  <p:notesViewPr>
    <p:cSldViewPr>
      <p:cViewPr varScale="1">
        <p:scale>
          <a:sx n="49" d="100"/>
          <a:sy n="49" d="100"/>
        </p:scale>
        <p:origin x="-2400" y="-102"/>
      </p:cViewPr>
      <p:guideLst>
        <p:guide orient="horz" pos="2880"/>
        <p:guide pos="2160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Lei Wang, InterDigital Communications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60306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Lei Wang, InterDigital Communications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3333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Lei Wang, InterDigital Communications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Lei Wang, InterDigital Communications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Lei Wang, InterDigital Communications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InterDIgital</a:t>
            </a:r>
            <a:r>
              <a:rPr lang="en-GB" dirty="0" smtClean="0"/>
              <a:t>,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382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 </a:t>
            </a:r>
            <a:r>
              <a:rPr lang="en-GB" dirty="0" err="1" smtClean="0"/>
              <a:t>InterDigital</a:t>
            </a:r>
            <a:r>
              <a:rPr lang="en-GB" dirty="0" smtClean="0"/>
              <a:t> 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6797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US" sz="1800" b="1" dirty="0" smtClean="0">
                <a:solidFill>
                  <a:schemeClr val="tx1"/>
                </a:solidFill>
              </a:rPr>
              <a:t>11-12-0669-01-00ai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105400" y="6515100"/>
            <a:ext cx="3436938" cy="179388"/>
          </a:xfrm>
        </p:spPr>
        <p:txBody>
          <a:bodyPr/>
          <a:lstStyle/>
          <a:p>
            <a:r>
              <a:rPr lang="en-GB" dirty="0" err="1" smtClean="0"/>
              <a:t>InterDigital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115300" cy="800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Passive Scanning Improvement Ad Hoc Report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2012-05-16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02150754"/>
              </p:ext>
            </p:extLst>
          </p:nvPr>
        </p:nvGraphicFramePr>
        <p:xfrm>
          <a:off x="614363" y="2511425"/>
          <a:ext cx="7437437" cy="3465513"/>
        </p:xfrm>
        <a:graphic>
          <a:graphicData uri="http://schemas.openxmlformats.org/presentationml/2006/ole">
            <p:oleObj spid="_x0000_s3108" name="Document" r:id="rId4" imgW="9407791" imgH="4332974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0955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 Hoc Discussion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Report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766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Focused on the discussions about the proposed motions about passive scanning enhancements;</a:t>
            </a:r>
          </a:p>
          <a:p>
            <a:pPr marL="34766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Used the c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ontribution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,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12/0406, as the place holder to facilitate the discussions;</a:t>
            </a:r>
          </a:p>
          <a:p>
            <a:pPr marL="34766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Conducted four straw polls, see Slide 17, 19, 21, and 22, in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12/0406r5 for details;</a:t>
            </a:r>
          </a:p>
          <a:p>
            <a:pPr marL="34766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Recommended to bring two motions back to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session, see Slide 18 and 20, in 12/0406r5 for details.</a:t>
            </a:r>
          </a:p>
          <a:p>
            <a:pPr marL="34766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Encourage further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contributions and harmonization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to follow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up the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passive scanning improvement discussions.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1562100"/>
            <a:ext cx="77724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Thanks!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&amp;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Questions?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 algn="just"/>
            <a:r>
              <a:rPr lang="en-US" dirty="0" smtClean="0"/>
              <a:t>This document provides a report of 802.11ai passive scanning improvement ad hoc discussions during 802.11 2012-May meeting.</a:t>
            </a:r>
          </a:p>
          <a:p>
            <a:pPr marL="0" indent="0" algn="just"/>
            <a:endParaRPr lang="en-US" dirty="0" smtClean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105400" y="6515100"/>
            <a:ext cx="3436938" cy="179388"/>
          </a:xfrm>
        </p:spPr>
        <p:txBody>
          <a:bodyPr/>
          <a:lstStyle/>
          <a:p>
            <a:r>
              <a:rPr lang="en-GB" dirty="0" err="1" smtClean="0"/>
              <a:t>InterDigital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6477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Conformance w/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TGai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PAR &amp; 5C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32650504"/>
              </p:ext>
            </p:extLst>
          </p:nvPr>
        </p:nvGraphicFramePr>
        <p:xfrm>
          <a:off x="762000" y="1600200"/>
          <a:ext cx="7924800" cy="4076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3216"/>
                <a:gridCol w="1961584"/>
              </a:tblGrid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6367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116120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105400" y="6515100"/>
            <a:ext cx="3436938" cy="179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InterDigital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 Hoc Discussion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Report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Monday Evening Session on May 14, 2012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Background, related contributions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11-12-0406-03-00ai-proposed-sfd-text-for-passive-scanning-improvements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 Follow-up contribution to the 2012-March Meeting Passive Scanning Ad Hoc discussion: 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Covers multiple contributions submitted to 802.11ai TG regarding passive scanning improvements prior to 2012-March meeting , e.g., </a:t>
            </a:r>
          </a:p>
          <a:p>
            <a:pPr marL="1076325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11-12-0276-00-00ai-passive-scanning-comparison</a:t>
            </a:r>
          </a:p>
          <a:p>
            <a:pPr marL="1076325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11-12-0277-00-00ai-hybrid-scanning</a:t>
            </a:r>
          </a:p>
          <a:p>
            <a:pPr marL="1076325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11-12-0239-01-00ai-passive-scanning-enhancements</a:t>
            </a:r>
          </a:p>
          <a:p>
            <a:pPr marL="1076325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11-12-0288-00-00ai-passive-scanning-requirement-for-sfd</a:t>
            </a:r>
          </a:p>
          <a:p>
            <a:pPr marL="1076325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11-12-0042-01-00ai-fils-beacon-proposal</a:t>
            </a:r>
          </a:p>
          <a:p>
            <a:pPr marL="1076325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11-12-0292-00-00ai-beacon-pointer</a:t>
            </a:r>
          </a:p>
          <a:p>
            <a:pPr marL="34766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4 New Contributions Submitted for 2012 May Meeting:</a:t>
            </a:r>
          </a:p>
          <a:p>
            <a:pPr marL="747713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11-12-0545-01-00ai-access-control-mechanism-for-fils</a:t>
            </a:r>
          </a:p>
          <a:p>
            <a:pPr marL="747713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11-12-0546-01-00ai-fast-passive-scan-for-fils</a:t>
            </a:r>
          </a:p>
          <a:p>
            <a:pPr marL="747713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11-12-0567-00-00ai-multiple-frequency-channel-scanning</a:t>
            </a:r>
          </a:p>
          <a:p>
            <a:pPr marL="747713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11-12-0568-00-00ai-ap-discovery-information-broadcasting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 Hoc Discussion Report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sz="29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Present / Discuss those four New Contributions for 2012-May Meeting: </a:t>
            </a:r>
          </a:p>
          <a:p>
            <a:pPr marL="747713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11-12-0545-01-00ai-access-control-mechanism-for-fils</a:t>
            </a:r>
          </a:p>
          <a:p>
            <a:pPr marL="1149350" lvl="3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Recommend to incorporate this proposal into the harmonization discussion of the contribution, 12/0406r4, as a new sub-topic about the “changes  to Beacon frame”.</a:t>
            </a:r>
          </a:p>
          <a:p>
            <a:pPr marL="747713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11-12-0546-01-00ai-fast-passive-scan-for-fils</a:t>
            </a:r>
          </a:p>
          <a:p>
            <a:pPr marL="1149350" lvl="3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Recommend not to incorporate this topic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into the harmonization discussion of the contribution, 12/0406r4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;</a:t>
            </a:r>
          </a:p>
          <a:p>
            <a:pPr marL="1149350" lvl="3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Encourage the contributor to bring back more technical details to future meetings.</a:t>
            </a:r>
          </a:p>
          <a:p>
            <a:pPr marL="747713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11-12-0567-00-00ai-multiple-frequency-channel-scanning</a:t>
            </a:r>
          </a:p>
          <a:p>
            <a:pPr marL="1149350" lvl="3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Recommend to incorporate this proposal into the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harmonization discussion of the contribution, 12/0406r4.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747713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11-12-0568-00-00ai-ap-discovery-information-broadcasting</a:t>
            </a:r>
          </a:p>
          <a:p>
            <a:pPr marL="1149350" lvl="3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Conducted a straw poll, see 12/0568r1 for details;</a:t>
            </a:r>
          </a:p>
          <a:p>
            <a:pPr marL="1149350" lvl="3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Recommend not to incorporate this proposal into the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 harmonization discussion of the contribution, 12/0406r4.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r>
              <a:rPr lang="en-GB" sz="1200" dirty="0" smtClean="0">
                <a:solidFill>
                  <a:schemeClr val="tx1"/>
                </a:solidFill>
              </a:rPr>
              <a:t>,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 Hoc Discussion Report –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con’t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766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Contribution: 12/0406</a:t>
            </a:r>
          </a:p>
          <a:p>
            <a:pPr marL="747713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Presented the joined contribution, 12/0406r3, as a result of the harmonization discussions  prior to May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FtF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meeting;</a:t>
            </a:r>
          </a:p>
          <a:p>
            <a:pPr marL="747713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Continue the harmonization discussions;  </a:t>
            </a:r>
          </a:p>
          <a:p>
            <a:pPr marL="747713" lvl="2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Had a straw poll based on the proposed Motion-1, see 12/0406r4 for details.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 Hoc Discussion Report –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con’t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766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Not enough time to have the harmonization discussions based on 12/0406r3;</a:t>
            </a:r>
          </a:p>
          <a:p>
            <a:pPr marL="347663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Recommend to request additional Ad Hoc time slot to continue the discussions.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 Hoc Discussion Report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Wednesday AM-1 Session on May 16, 2012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idx="4294967295"/>
          </p:nvPr>
        </p:nvSpPr>
        <p:spPr>
          <a:xfrm>
            <a:off x="5181600" y="6488112"/>
            <a:ext cx="3436938" cy="217488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err="1" smtClean="0">
                <a:solidFill>
                  <a:schemeClr val="tx1"/>
                </a:solidFill>
              </a:rPr>
              <a:t>InterDigital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6BA44925D6774DAAAE4851C3660231" ma:contentTypeVersion="0" ma:contentTypeDescription="Create a new document." ma:contentTypeScope="" ma:versionID="f59c400df60e69bdea7e932f2be50d7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45683213-1B0F-49E7-915B-39D8BA408C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12D949B-22B9-402C-ABB9-3F8AA27143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26C232-CB9E-4C1D-9A1D-FF83F24851FD}">
  <ds:schemaRefs>
    <ds:schemaRef ds:uri="http://schemas.microsoft.com/office/2006/metadata/properties"/>
    <ds:schemaRef ds:uri="http://purl.org/dc/terms/"/>
    <ds:schemaRef ds:uri="http://www.w3.org/XML/1998/namespace"/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5928</TotalTime>
  <Words>623</Words>
  <Application>Microsoft Macintosh PowerPoint</Application>
  <PresentationFormat>On-screen Show (4:3)</PresentationFormat>
  <Paragraphs>114</Paragraphs>
  <Slides>11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</vt:lpstr>
      <vt:lpstr>Document</vt:lpstr>
      <vt:lpstr>Passive Scanning Improvement Ad Hoc Report</vt:lpstr>
      <vt:lpstr>Abstract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Microsoft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SFD Text for 802.11ai Passive Scanning Improvement</dc:title>
  <dc:subject>version 3</dc:subject>
  <dc:creator>LeiW</dc:creator>
  <cp:lastModifiedBy>LeiW</cp:lastModifiedBy>
  <cp:revision>225</cp:revision>
  <cp:lastPrinted>1601-01-01T00:00:00Z</cp:lastPrinted>
  <dcterms:created xsi:type="dcterms:W3CDTF">2012-01-06T05:35:07Z</dcterms:created>
  <dcterms:modified xsi:type="dcterms:W3CDTF">2012-05-16T15:36:21Z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0x010100EF6BA44925D6774DAAAE4851C3660231</vt:lpwstr>
  </property>
  <property fmtid="{D5CDD505-2E9C-101B-9397-08002B2CF9AE}" pid="3" name="TitusGUID">
    <vt:lpwstr>3791fbff-8afd-4c67-9231-19dfecf1f9b3</vt:lpwstr>
  </property>
  <property fmtid="{D5CDD505-2E9C-101B-9397-08002B2CF9AE}" pid="4" name="NokiaConfidentiality">
    <vt:lpwstr>Public</vt:lpwstr>
  </property>
</Properties>
</file>