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272" r:id="rId4"/>
    <p:sldId id="266" r:id="rId5"/>
    <p:sldId id="27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5A691FD-48F5-416B-AF9A-D7A47E3EA5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41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D1CC3B7E-9BA2-48B8-B0D4-1036868B63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9885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E1D200A-7479-4770-8028-C24784D2CF7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6067AD5-B14A-461C-8DD6-8D66E5636B01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020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05 2012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505382E-4917-4963-8D5D-A0D70E7817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7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E4517B6-693F-4544-A462-BFD9C11F62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1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E250FE-748E-4667-AAA3-D4E268D868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61D3DF8-8225-4BB5-A5F6-63B2002AE8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3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7CC3041-EB20-4FC1-B3F8-595AD26363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73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6366F7E-1852-4EA3-9D6D-C43966B5BD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4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4A7AD1A-A686-49E3-BFD4-94E2840BC6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8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9C9D67-1C4E-48F3-8E08-09BFADEB10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6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2A14D31-B482-4358-9E97-E0B27276EE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88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7CBCD51-BBD8-4470-BD8A-3A0286C93B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95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BA85772-2B5E-4E2C-8439-D1DB0C07DC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75020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05 2012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F101629-090B-465F-8018-B956191D049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802.11-12/0667r0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953AE59-7595-4685-AEDE-FE1A5748E268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[ISD Mechanism]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2012-05-11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901303"/>
              </p:ext>
            </p:extLst>
          </p:nvPr>
        </p:nvGraphicFramePr>
        <p:xfrm>
          <a:off x="511175" y="2279650"/>
          <a:ext cx="8121650" cy="249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5" name="Document" r:id="rId4" imgW="8249850" imgH="2535088" progId="Word.Document.8">
                  <p:embed/>
                </p:oleObj>
              </mc:Choice>
              <mc:Fallback>
                <p:oleObj name="Document" r:id="rId4" imgW="8249850" imgH="253508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49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0205" cy="276999"/>
          </a:xfrm>
        </p:spPr>
        <p:txBody>
          <a:bodyPr/>
          <a:lstStyle/>
          <a:p>
            <a:r>
              <a:rPr lang="en-US" dirty="0" smtClean="0"/>
              <a:t>05 2012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AE546DF-949B-464A-840A-EF3DD99CB79F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[This presentation outlines one possible service discovery mechanism for BSS/ESS]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662606C-4F1E-456C-980A-39606AB12660}" type="slidenum">
              <a:rPr lang="en-US"/>
              <a:pPr/>
              <a:t>3</a:t>
            </a:fld>
            <a:endParaRPr lang="en-US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95600"/>
            <a:ext cx="685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895600"/>
            <a:ext cx="685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724400"/>
            <a:ext cx="442912" cy="466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9" y="5181600"/>
            <a:ext cx="1293519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600700"/>
            <a:ext cx="1200150" cy="7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190623"/>
            <a:ext cx="442912" cy="466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687309"/>
            <a:ext cx="481012" cy="1027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92" name="Picture 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106760"/>
            <a:ext cx="1500187" cy="1298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088" y="5782177"/>
            <a:ext cx="442912" cy="466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524000"/>
            <a:ext cx="1616704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088" y="1591177"/>
            <a:ext cx="442912" cy="466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95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762000"/>
            <a:ext cx="3392993" cy="2085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99" name="Picture 1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80397"/>
            <a:ext cx="947737" cy="710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96" name="Picture 16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041" y="5254568"/>
            <a:ext cx="482759" cy="362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0" name="Picture 20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562" y="3943350"/>
            <a:ext cx="8382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419600" y="3857625"/>
            <a:ext cx="376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?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690688" y="2633246"/>
            <a:ext cx="595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AP1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791200" y="2633246"/>
            <a:ext cx="595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AP2</a:t>
            </a:r>
            <a:endParaRPr lang="en-US" b="1" dirty="0"/>
          </a:p>
        </p:txBody>
      </p:sp>
      <p:grpSp>
        <p:nvGrpSpPr>
          <p:cNvPr id="27" name="Group 26"/>
          <p:cNvGrpSpPr/>
          <p:nvPr/>
        </p:nvGrpSpPr>
        <p:grpSpPr>
          <a:xfrm rot="18475430">
            <a:off x="6391087" y="4189199"/>
            <a:ext cx="598910" cy="923925"/>
            <a:chOff x="370114" y="1447800"/>
            <a:chExt cx="1197820" cy="1480457"/>
          </a:xfrm>
        </p:grpSpPr>
        <p:sp>
          <p:nvSpPr>
            <p:cNvPr id="23" name="Freeform 22"/>
            <p:cNvSpPr/>
            <p:nvPr/>
          </p:nvSpPr>
          <p:spPr bwMode="auto">
            <a:xfrm>
              <a:off x="370114" y="1447800"/>
              <a:ext cx="1197820" cy="1480457"/>
            </a:xfrm>
            <a:custGeom>
              <a:avLst/>
              <a:gdLst>
                <a:gd name="connsiteX0" fmla="*/ 0 w 1197820"/>
                <a:gd name="connsiteY0" fmla="*/ 1480457 h 1480457"/>
                <a:gd name="connsiteX1" fmla="*/ 119743 w 1197820"/>
                <a:gd name="connsiteY1" fmla="*/ 1284514 h 1480457"/>
                <a:gd name="connsiteX2" fmla="*/ 163286 w 1197820"/>
                <a:gd name="connsiteY2" fmla="*/ 1240971 h 1480457"/>
                <a:gd name="connsiteX3" fmla="*/ 195943 w 1197820"/>
                <a:gd name="connsiteY3" fmla="*/ 1164771 h 1480457"/>
                <a:gd name="connsiteX4" fmla="*/ 250372 w 1197820"/>
                <a:gd name="connsiteY4" fmla="*/ 1088571 h 1480457"/>
                <a:gd name="connsiteX5" fmla="*/ 272143 w 1197820"/>
                <a:gd name="connsiteY5" fmla="*/ 1055914 h 1480457"/>
                <a:gd name="connsiteX6" fmla="*/ 283029 w 1197820"/>
                <a:gd name="connsiteY6" fmla="*/ 1012371 h 1480457"/>
                <a:gd name="connsiteX7" fmla="*/ 326572 w 1197820"/>
                <a:gd name="connsiteY7" fmla="*/ 947057 h 1480457"/>
                <a:gd name="connsiteX8" fmla="*/ 359229 w 1197820"/>
                <a:gd name="connsiteY8" fmla="*/ 870857 h 1480457"/>
                <a:gd name="connsiteX9" fmla="*/ 370115 w 1197820"/>
                <a:gd name="connsiteY9" fmla="*/ 838200 h 1480457"/>
                <a:gd name="connsiteX10" fmla="*/ 391886 w 1197820"/>
                <a:gd name="connsiteY10" fmla="*/ 805543 h 1480457"/>
                <a:gd name="connsiteX11" fmla="*/ 413657 w 1197820"/>
                <a:gd name="connsiteY11" fmla="*/ 740229 h 1480457"/>
                <a:gd name="connsiteX12" fmla="*/ 424543 w 1197820"/>
                <a:gd name="connsiteY12" fmla="*/ 707571 h 1480457"/>
                <a:gd name="connsiteX13" fmla="*/ 446315 w 1197820"/>
                <a:gd name="connsiteY13" fmla="*/ 674914 h 1480457"/>
                <a:gd name="connsiteX14" fmla="*/ 500743 w 1197820"/>
                <a:gd name="connsiteY14" fmla="*/ 555171 h 1480457"/>
                <a:gd name="connsiteX15" fmla="*/ 522515 w 1197820"/>
                <a:gd name="connsiteY15" fmla="*/ 533400 h 1480457"/>
                <a:gd name="connsiteX16" fmla="*/ 555172 w 1197820"/>
                <a:gd name="connsiteY16" fmla="*/ 468086 h 1480457"/>
                <a:gd name="connsiteX17" fmla="*/ 587829 w 1197820"/>
                <a:gd name="connsiteY17" fmla="*/ 413657 h 1480457"/>
                <a:gd name="connsiteX18" fmla="*/ 576943 w 1197820"/>
                <a:gd name="connsiteY18" fmla="*/ 511629 h 1480457"/>
                <a:gd name="connsiteX19" fmla="*/ 566057 w 1197820"/>
                <a:gd name="connsiteY19" fmla="*/ 664029 h 1480457"/>
                <a:gd name="connsiteX20" fmla="*/ 598715 w 1197820"/>
                <a:gd name="connsiteY20" fmla="*/ 1023257 h 1480457"/>
                <a:gd name="connsiteX21" fmla="*/ 598715 w 1197820"/>
                <a:gd name="connsiteY21" fmla="*/ 1023257 h 1480457"/>
                <a:gd name="connsiteX22" fmla="*/ 631372 w 1197820"/>
                <a:gd name="connsiteY22" fmla="*/ 990600 h 1480457"/>
                <a:gd name="connsiteX23" fmla="*/ 664029 w 1197820"/>
                <a:gd name="connsiteY23" fmla="*/ 925286 h 1480457"/>
                <a:gd name="connsiteX24" fmla="*/ 674915 w 1197820"/>
                <a:gd name="connsiteY24" fmla="*/ 892629 h 1480457"/>
                <a:gd name="connsiteX25" fmla="*/ 729343 w 1197820"/>
                <a:gd name="connsiteY25" fmla="*/ 805543 h 1480457"/>
                <a:gd name="connsiteX26" fmla="*/ 751115 w 1197820"/>
                <a:gd name="connsiteY26" fmla="*/ 740229 h 1480457"/>
                <a:gd name="connsiteX27" fmla="*/ 772886 w 1197820"/>
                <a:gd name="connsiteY27" fmla="*/ 707571 h 1480457"/>
                <a:gd name="connsiteX28" fmla="*/ 805543 w 1197820"/>
                <a:gd name="connsiteY28" fmla="*/ 664029 h 1480457"/>
                <a:gd name="connsiteX29" fmla="*/ 838200 w 1197820"/>
                <a:gd name="connsiteY29" fmla="*/ 609600 h 1480457"/>
                <a:gd name="connsiteX30" fmla="*/ 849086 w 1197820"/>
                <a:gd name="connsiteY30" fmla="*/ 576943 h 1480457"/>
                <a:gd name="connsiteX31" fmla="*/ 903515 w 1197820"/>
                <a:gd name="connsiteY31" fmla="*/ 522514 h 1480457"/>
                <a:gd name="connsiteX32" fmla="*/ 914400 w 1197820"/>
                <a:gd name="connsiteY32" fmla="*/ 489857 h 1480457"/>
                <a:gd name="connsiteX33" fmla="*/ 936172 w 1197820"/>
                <a:gd name="connsiteY33" fmla="*/ 468086 h 1480457"/>
                <a:gd name="connsiteX34" fmla="*/ 957943 w 1197820"/>
                <a:gd name="connsiteY34" fmla="*/ 435429 h 1480457"/>
                <a:gd name="connsiteX35" fmla="*/ 968829 w 1197820"/>
                <a:gd name="connsiteY35" fmla="*/ 402771 h 1480457"/>
                <a:gd name="connsiteX36" fmla="*/ 990600 w 1197820"/>
                <a:gd name="connsiteY36" fmla="*/ 370114 h 1480457"/>
                <a:gd name="connsiteX37" fmla="*/ 1034143 w 1197820"/>
                <a:gd name="connsiteY37" fmla="*/ 283029 h 1480457"/>
                <a:gd name="connsiteX38" fmla="*/ 1055915 w 1197820"/>
                <a:gd name="connsiteY38" fmla="*/ 250371 h 1480457"/>
                <a:gd name="connsiteX39" fmla="*/ 1077686 w 1197820"/>
                <a:gd name="connsiteY39" fmla="*/ 206829 h 1480457"/>
                <a:gd name="connsiteX40" fmla="*/ 1088572 w 1197820"/>
                <a:gd name="connsiteY40" fmla="*/ 174171 h 1480457"/>
                <a:gd name="connsiteX41" fmla="*/ 1121229 w 1197820"/>
                <a:gd name="connsiteY41" fmla="*/ 130629 h 1480457"/>
                <a:gd name="connsiteX42" fmla="*/ 1164772 w 1197820"/>
                <a:gd name="connsiteY42" fmla="*/ 76200 h 1480457"/>
                <a:gd name="connsiteX43" fmla="*/ 1175657 w 1197820"/>
                <a:gd name="connsiteY43" fmla="*/ 43543 h 1480457"/>
                <a:gd name="connsiteX44" fmla="*/ 1197429 w 1197820"/>
                <a:gd name="connsiteY44" fmla="*/ 0 h 148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197820" h="1480457">
                  <a:moveTo>
                    <a:pt x="0" y="1480457"/>
                  </a:moveTo>
                  <a:cubicBezTo>
                    <a:pt x="32668" y="1415122"/>
                    <a:pt x="69449" y="1334808"/>
                    <a:pt x="119743" y="1284514"/>
                  </a:cubicBezTo>
                  <a:lnTo>
                    <a:pt x="163286" y="1240971"/>
                  </a:lnTo>
                  <a:cubicBezTo>
                    <a:pt x="175498" y="1204336"/>
                    <a:pt x="174423" y="1202432"/>
                    <a:pt x="195943" y="1164771"/>
                  </a:cubicBezTo>
                  <a:cubicBezTo>
                    <a:pt x="210599" y="1139124"/>
                    <a:pt x="233690" y="1111926"/>
                    <a:pt x="250372" y="1088571"/>
                  </a:cubicBezTo>
                  <a:cubicBezTo>
                    <a:pt x="257976" y="1077925"/>
                    <a:pt x="264886" y="1066800"/>
                    <a:pt x="272143" y="1055914"/>
                  </a:cubicBezTo>
                  <a:cubicBezTo>
                    <a:pt x="275772" y="1041400"/>
                    <a:pt x="276338" y="1025753"/>
                    <a:pt x="283029" y="1012371"/>
                  </a:cubicBezTo>
                  <a:cubicBezTo>
                    <a:pt x="294731" y="988968"/>
                    <a:pt x="326572" y="947057"/>
                    <a:pt x="326572" y="947057"/>
                  </a:cubicBezTo>
                  <a:cubicBezTo>
                    <a:pt x="352096" y="870480"/>
                    <a:pt x="318879" y="965004"/>
                    <a:pt x="359229" y="870857"/>
                  </a:cubicBezTo>
                  <a:cubicBezTo>
                    <a:pt x="363749" y="860310"/>
                    <a:pt x="364983" y="848463"/>
                    <a:pt x="370115" y="838200"/>
                  </a:cubicBezTo>
                  <a:cubicBezTo>
                    <a:pt x="375966" y="826498"/>
                    <a:pt x="386573" y="817498"/>
                    <a:pt x="391886" y="805543"/>
                  </a:cubicBezTo>
                  <a:cubicBezTo>
                    <a:pt x="401206" y="784572"/>
                    <a:pt x="406400" y="762000"/>
                    <a:pt x="413657" y="740229"/>
                  </a:cubicBezTo>
                  <a:cubicBezTo>
                    <a:pt x="417286" y="729343"/>
                    <a:pt x="418178" y="717119"/>
                    <a:pt x="424543" y="707571"/>
                  </a:cubicBezTo>
                  <a:lnTo>
                    <a:pt x="446315" y="674914"/>
                  </a:lnTo>
                  <a:cubicBezTo>
                    <a:pt x="466738" y="613644"/>
                    <a:pt x="463690" y="607044"/>
                    <a:pt x="500743" y="555171"/>
                  </a:cubicBezTo>
                  <a:cubicBezTo>
                    <a:pt x="506708" y="546820"/>
                    <a:pt x="515258" y="540657"/>
                    <a:pt x="522515" y="533400"/>
                  </a:cubicBezTo>
                  <a:cubicBezTo>
                    <a:pt x="549875" y="451316"/>
                    <a:pt x="512968" y="552494"/>
                    <a:pt x="555172" y="468086"/>
                  </a:cubicBezTo>
                  <a:cubicBezTo>
                    <a:pt x="583435" y="411559"/>
                    <a:pt x="545302" y="456184"/>
                    <a:pt x="587829" y="413657"/>
                  </a:cubicBezTo>
                  <a:cubicBezTo>
                    <a:pt x="587829" y="413657"/>
                    <a:pt x="579790" y="478894"/>
                    <a:pt x="576943" y="511629"/>
                  </a:cubicBezTo>
                  <a:cubicBezTo>
                    <a:pt x="572531" y="562367"/>
                    <a:pt x="569686" y="613229"/>
                    <a:pt x="566057" y="664029"/>
                  </a:cubicBezTo>
                  <a:cubicBezTo>
                    <a:pt x="577531" y="1111513"/>
                    <a:pt x="532176" y="1222867"/>
                    <a:pt x="598715" y="1023257"/>
                  </a:cubicBezTo>
                  <a:lnTo>
                    <a:pt x="598715" y="1023257"/>
                  </a:lnTo>
                  <a:lnTo>
                    <a:pt x="631372" y="990600"/>
                  </a:lnTo>
                  <a:cubicBezTo>
                    <a:pt x="658729" y="908523"/>
                    <a:pt x="621827" y="1009687"/>
                    <a:pt x="664029" y="925286"/>
                  </a:cubicBezTo>
                  <a:cubicBezTo>
                    <a:pt x="669161" y="915023"/>
                    <a:pt x="669420" y="902702"/>
                    <a:pt x="674915" y="892629"/>
                  </a:cubicBezTo>
                  <a:cubicBezTo>
                    <a:pt x="691307" y="862577"/>
                    <a:pt x="718518" y="838018"/>
                    <a:pt x="729343" y="805543"/>
                  </a:cubicBezTo>
                  <a:cubicBezTo>
                    <a:pt x="736600" y="783772"/>
                    <a:pt x="738386" y="759324"/>
                    <a:pt x="751115" y="740229"/>
                  </a:cubicBezTo>
                  <a:cubicBezTo>
                    <a:pt x="758372" y="729343"/>
                    <a:pt x="765282" y="718217"/>
                    <a:pt x="772886" y="707571"/>
                  </a:cubicBezTo>
                  <a:cubicBezTo>
                    <a:pt x="783431" y="692808"/>
                    <a:pt x="795479" y="679125"/>
                    <a:pt x="805543" y="664029"/>
                  </a:cubicBezTo>
                  <a:cubicBezTo>
                    <a:pt x="817279" y="646424"/>
                    <a:pt x="828738" y="628524"/>
                    <a:pt x="838200" y="609600"/>
                  </a:cubicBezTo>
                  <a:cubicBezTo>
                    <a:pt x="843332" y="599337"/>
                    <a:pt x="842201" y="586123"/>
                    <a:pt x="849086" y="576943"/>
                  </a:cubicBezTo>
                  <a:cubicBezTo>
                    <a:pt x="864481" y="556417"/>
                    <a:pt x="903515" y="522514"/>
                    <a:pt x="903515" y="522514"/>
                  </a:cubicBezTo>
                  <a:cubicBezTo>
                    <a:pt x="907143" y="511628"/>
                    <a:pt x="908496" y="499696"/>
                    <a:pt x="914400" y="489857"/>
                  </a:cubicBezTo>
                  <a:cubicBezTo>
                    <a:pt x="919680" y="481056"/>
                    <a:pt x="929761" y="476100"/>
                    <a:pt x="936172" y="468086"/>
                  </a:cubicBezTo>
                  <a:cubicBezTo>
                    <a:pt x="944345" y="457870"/>
                    <a:pt x="952092" y="447131"/>
                    <a:pt x="957943" y="435429"/>
                  </a:cubicBezTo>
                  <a:cubicBezTo>
                    <a:pt x="963075" y="425166"/>
                    <a:pt x="963697" y="413034"/>
                    <a:pt x="968829" y="402771"/>
                  </a:cubicBezTo>
                  <a:cubicBezTo>
                    <a:pt x="974680" y="391069"/>
                    <a:pt x="984335" y="381599"/>
                    <a:pt x="990600" y="370114"/>
                  </a:cubicBezTo>
                  <a:cubicBezTo>
                    <a:pt x="1006141" y="341622"/>
                    <a:pt x="1016140" y="310033"/>
                    <a:pt x="1034143" y="283029"/>
                  </a:cubicBezTo>
                  <a:cubicBezTo>
                    <a:pt x="1041400" y="272143"/>
                    <a:pt x="1049424" y="261731"/>
                    <a:pt x="1055915" y="250371"/>
                  </a:cubicBezTo>
                  <a:cubicBezTo>
                    <a:pt x="1063966" y="236282"/>
                    <a:pt x="1071294" y="221744"/>
                    <a:pt x="1077686" y="206829"/>
                  </a:cubicBezTo>
                  <a:cubicBezTo>
                    <a:pt x="1082206" y="196282"/>
                    <a:pt x="1082879" y="184134"/>
                    <a:pt x="1088572" y="174171"/>
                  </a:cubicBezTo>
                  <a:cubicBezTo>
                    <a:pt x="1097573" y="158419"/>
                    <a:pt x="1110684" y="145392"/>
                    <a:pt x="1121229" y="130629"/>
                  </a:cubicBezTo>
                  <a:cubicBezTo>
                    <a:pt x="1155561" y="82563"/>
                    <a:pt x="1128360" y="112610"/>
                    <a:pt x="1164772" y="76200"/>
                  </a:cubicBezTo>
                  <a:cubicBezTo>
                    <a:pt x="1168400" y="65314"/>
                    <a:pt x="1169754" y="53382"/>
                    <a:pt x="1175657" y="43543"/>
                  </a:cubicBezTo>
                  <a:cubicBezTo>
                    <a:pt x="1202560" y="-1297"/>
                    <a:pt x="1197429" y="44717"/>
                    <a:pt x="1197429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5" name="Straight Arrow Connector 24"/>
            <p:cNvCxnSpPr>
              <a:stCxn id="23" idx="39"/>
            </p:cNvCxnSpPr>
            <p:nvPr/>
          </p:nvCxnSpPr>
          <p:spPr bwMode="auto">
            <a:xfrm flipV="1">
              <a:off x="1447800" y="1447800"/>
              <a:ext cx="120134" cy="2068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8" name="Group 47"/>
          <p:cNvGrpSpPr/>
          <p:nvPr/>
        </p:nvGrpSpPr>
        <p:grpSpPr>
          <a:xfrm rot="18710674">
            <a:off x="1971216" y="4173624"/>
            <a:ext cx="598910" cy="923925"/>
            <a:chOff x="370114" y="1447800"/>
            <a:chExt cx="1197820" cy="1480457"/>
          </a:xfrm>
        </p:grpSpPr>
        <p:sp>
          <p:nvSpPr>
            <p:cNvPr id="49" name="Freeform 48"/>
            <p:cNvSpPr/>
            <p:nvPr/>
          </p:nvSpPr>
          <p:spPr bwMode="auto">
            <a:xfrm>
              <a:off x="370114" y="1447800"/>
              <a:ext cx="1197820" cy="1480457"/>
            </a:xfrm>
            <a:custGeom>
              <a:avLst/>
              <a:gdLst>
                <a:gd name="connsiteX0" fmla="*/ 0 w 1197820"/>
                <a:gd name="connsiteY0" fmla="*/ 1480457 h 1480457"/>
                <a:gd name="connsiteX1" fmla="*/ 119743 w 1197820"/>
                <a:gd name="connsiteY1" fmla="*/ 1284514 h 1480457"/>
                <a:gd name="connsiteX2" fmla="*/ 163286 w 1197820"/>
                <a:gd name="connsiteY2" fmla="*/ 1240971 h 1480457"/>
                <a:gd name="connsiteX3" fmla="*/ 195943 w 1197820"/>
                <a:gd name="connsiteY3" fmla="*/ 1164771 h 1480457"/>
                <a:gd name="connsiteX4" fmla="*/ 250372 w 1197820"/>
                <a:gd name="connsiteY4" fmla="*/ 1088571 h 1480457"/>
                <a:gd name="connsiteX5" fmla="*/ 272143 w 1197820"/>
                <a:gd name="connsiteY5" fmla="*/ 1055914 h 1480457"/>
                <a:gd name="connsiteX6" fmla="*/ 283029 w 1197820"/>
                <a:gd name="connsiteY6" fmla="*/ 1012371 h 1480457"/>
                <a:gd name="connsiteX7" fmla="*/ 326572 w 1197820"/>
                <a:gd name="connsiteY7" fmla="*/ 947057 h 1480457"/>
                <a:gd name="connsiteX8" fmla="*/ 359229 w 1197820"/>
                <a:gd name="connsiteY8" fmla="*/ 870857 h 1480457"/>
                <a:gd name="connsiteX9" fmla="*/ 370115 w 1197820"/>
                <a:gd name="connsiteY9" fmla="*/ 838200 h 1480457"/>
                <a:gd name="connsiteX10" fmla="*/ 391886 w 1197820"/>
                <a:gd name="connsiteY10" fmla="*/ 805543 h 1480457"/>
                <a:gd name="connsiteX11" fmla="*/ 413657 w 1197820"/>
                <a:gd name="connsiteY11" fmla="*/ 740229 h 1480457"/>
                <a:gd name="connsiteX12" fmla="*/ 424543 w 1197820"/>
                <a:gd name="connsiteY12" fmla="*/ 707571 h 1480457"/>
                <a:gd name="connsiteX13" fmla="*/ 446315 w 1197820"/>
                <a:gd name="connsiteY13" fmla="*/ 674914 h 1480457"/>
                <a:gd name="connsiteX14" fmla="*/ 500743 w 1197820"/>
                <a:gd name="connsiteY14" fmla="*/ 555171 h 1480457"/>
                <a:gd name="connsiteX15" fmla="*/ 522515 w 1197820"/>
                <a:gd name="connsiteY15" fmla="*/ 533400 h 1480457"/>
                <a:gd name="connsiteX16" fmla="*/ 555172 w 1197820"/>
                <a:gd name="connsiteY16" fmla="*/ 468086 h 1480457"/>
                <a:gd name="connsiteX17" fmla="*/ 587829 w 1197820"/>
                <a:gd name="connsiteY17" fmla="*/ 413657 h 1480457"/>
                <a:gd name="connsiteX18" fmla="*/ 576943 w 1197820"/>
                <a:gd name="connsiteY18" fmla="*/ 511629 h 1480457"/>
                <a:gd name="connsiteX19" fmla="*/ 566057 w 1197820"/>
                <a:gd name="connsiteY19" fmla="*/ 664029 h 1480457"/>
                <a:gd name="connsiteX20" fmla="*/ 598715 w 1197820"/>
                <a:gd name="connsiteY20" fmla="*/ 1023257 h 1480457"/>
                <a:gd name="connsiteX21" fmla="*/ 598715 w 1197820"/>
                <a:gd name="connsiteY21" fmla="*/ 1023257 h 1480457"/>
                <a:gd name="connsiteX22" fmla="*/ 631372 w 1197820"/>
                <a:gd name="connsiteY22" fmla="*/ 990600 h 1480457"/>
                <a:gd name="connsiteX23" fmla="*/ 664029 w 1197820"/>
                <a:gd name="connsiteY23" fmla="*/ 925286 h 1480457"/>
                <a:gd name="connsiteX24" fmla="*/ 674915 w 1197820"/>
                <a:gd name="connsiteY24" fmla="*/ 892629 h 1480457"/>
                <a:gd name="connsiteX25" fmla="*/ 729343 w 1197820"/>
                <a:gd name="connsiteY25" fmla="*/ 805543 h 1480457"/>
                <a:gd name="connsiteX26" fmla="*/ 751115 w 1197820"/>
                <a:gd name="connsiteY26" fmla="*/ 740229 h 1480457"/>
                <a:gd name="connsiteX27" fmla="*/ 772886 w 1197820"/>
                <a:gd name="connsiteY27" fmla="*/ 707571 h 1480457"/>
                <a:gd name="connsiteX28" fmla="*/ 805543 w 1197820"/>
                <a:gd name="connsiteY28" fmla="*/ 664029 h 1480457"/>
                <a:gd name="connsiteX29" fmla="*/ 838200 w 1197820"/>
                <a:gd name="connsiteY29" fmla="*/ 609600 h 1480457"/>
                <a:gd name="connsiteX30" fmla="*/ 849086 w 1197820"/>
                <a:gd name="connsiteY30" fmla="*/ 576943 h 1480457"/>
                <a:gd name="connsiteX31" fmla="*/ 903515 w 1197820"/>
                <a:gd name="connsiteY31" fmla="*/ 522514 h 1480457"/>
                <a:gd name="connsiteX32" fmla="*/ 914400 w 1197820"/>
                <a:gd name="connsiteY32" fmla="*/ 489857 h 1480457"/>
                <a:gd name="connsiteX33" fmla="*/ 936172 w 1197820"/>
                <a:gd name="connsiteY33" fmla="*/ 468086 h 1480457"/>
                <a:gd name="connsiteX34" fmla="*/ 957943 w 1197820"/>
                <a:gd name="connsiteY34" fmla="*/ 435429 h 1480457"/>
                <a:gd name="connsiteX35" fmla="*/ 968829 w 1197820"/>
                <a:gd name="connsiteY35" fmla="*/ 402771 h 1480457"/>
                <a:gd name="connsiteX36" fmla="*/ 990600 w 1197820"/>
                <a:gd name="connsiteY36" fmla="*/ 370114 h 1480457"/>
                <a:gd name="connsiteX37" fmla="*/ 1034143 w 1197820"/>
                <a:gd name="connsiteY37" fmla="*/ 283029 h 1480457"/>
                <a:gd name="connsiteX38" fmla="*/ 1055915 w 1197820"/>
                <a:gd name="connsiteY38" fmla="*/ 250371 h 1480457"/>
                <a:gd name="connsiteX39" fmla="*/ 1077686 w 1197820"/>
                <a:gd name="connsiteY39" fmla="*/ 206829 h 1480457"/>
                <a:gd name="connsiteX40" fmla="*/ 1088572 w 1197820"/>
                <a:gd name="connsiteY40" fmla="*/ 174171 h 1480457"/>
                <a:gd name="connsiteX41" fmla="*/ 1121229 w 1197820"/>
                <a:gd name="connsiteY41" fmla="*/ 130629 h 1480457"/>
                <a:gd name="connsiteX42" fmla="*/ 1164772 w 1197820"/>
                <a:gd name="connsiteY42" fmla="*/ 76200 h 1480457"/>
                <a:gd name="connsiteX43" fmla="*/ 1175657 w 1197820"/>
                <a:gd name="connsiteY43" fmla="*/ 43543 h 1480457"/>
                <a:gd name="connsiteX44" fmla="*/ 1197429 w 1197820"/>
                <a:gd name="connsiteY44" fmla="*/ 0 h 148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197820" h="1480457">
                  <a:moveTo>
                    <a:pt x="0" y="1480457"/>
                  </a:moveTo>
                  <a:cubicBezTo>
                    <a:pt x="32668" y="1415122"/>
                    <a:pt x="69449" y="1334808"/>
                    <a:pt x="119743" y="1284514"/>
                  </a:cubicBezTo>
                  <a:lnTo>
                    <a:pt x="163286" y="1240971"/>
                  </a:lnTo>
                  <a:cubicBezTo>
                    <a:pt x="175498" y="1204336"/>
                    <a:pt x="174423" y="1202432"/>
                    <a:pt x="195943" y="1164771"/>
                  </a:cubicBezTo>
                  <a:cubicBezTo>
                    <a:pt x="210599" y="1139124"/>
                    <a:pt x="233690" y="1111926"/>
                    <a:pt x="250372" y="1088571"/>
                  </a:cubicBezTo>
                  <a:cubicBezTo>
                    <a:pt x="257976" y="1077925"/>
                    <a:pt x="264886" y="1066800"/>
                    <a:pt x="272143" y="1055914"/>
                  </a:cubicBezTo>
                  <a:cubicBezTo>
                    <a:pt x="275772" y="1041400"/>
                    <a:pt x="276338" y="1025753"/>
                    <a:pt x="283029" y="1012371"/>
                  </a:cubicBezTo>
                  <a:cubicBezTo>
                    <a:pt x="294731" y="988968"/>
                    <a:pt x="326572" y="947057"/>
                    <a:pt x="326572" y="947057"/>
                  </a:cubicBezTo>
                  <a:cubicBezTo>
                    <a:pt x="352096" y="870480"/>
                    <a:pt x="318879" y="965004"/>
                    <a:pt x="359229" y="870857"/>
                  </a:cubicBezTo>
                  <a:cubicBezTo>
                    <a:pt x="363749" y="860310"/>
                    <a:pt x="364983" y="848463"/>
                    <a:pt x="370115" y="838200"/>
                  </a:cubicBezTo>
                  <a:cubicBezTo>
                    <a:pt x="375966" y="826498"/>
                    <a:pt x="386573" y="817498"/>
                    <a:pt x="391886" y="805543"/>
                  </a:cubicBezTo>
                  <a:cubicBezTo>
                    <a:pt x="401206" y="784572"/>
                    <a:pt x="406400" y="762000"/>
                    <a:pt x="413657" y="740229"/>
                  </a:cubicBezTo>
                  <a:cubicBezTo>
                    <a:pt x="417286" y="729343"/>
                    <a:pt x="418178" y="717119"/>
                    <a:pt x="424543" y="707571"/>
                  </a:cubicBezTo>
                  <a:lnTo>
                    <a:pt x="446315" y="674914"/>
                  </a:lnTo>
                  <a:cubicBezTo>
                    <a:pt x="466738" y="613644"/>
                    <a:pt x="463690" y="607044"/>
                    <a:pt x="500743" y="555171"/>
                  </a:cubicBezTo>
                  <a:cubicBezTo>
                    <a:pt x="506708" y="546820"/>
                    <a:pt x="515258" y="540657"/>
                    <a:pt x="522515" y="533400"/>
                  </a:cubicBezTo>
                  <a:cubicBezTo>
                    <a:pt x="549875" y="451316"/>
                    <a:pt x="512968" y="552494"/>
                    <a:pt x="555172" y="468086"/>
                  </a:cubicBezTo>
                  <a:cubicBezTo>
                    <a:pt x="583435" y="411559"/>
                    <a:pt x="545302" y="456184"/>
                    <a:pt x="587829" y="413657"/>
                  </a:cubicBezTo>
                  <a:cubicBezTo>
                    <a:pt x="587829" y="413657"/>
                    <a:pt x="579790" y="478894"/>
                    <a:pt x="576943" y="511629"/>
                  </a:cubicBezTo>
                  <a:cubicBezTo>
                    <a:pt x="572531" y="562367"/>
                    <a:pt x="569686" y="613229"/>
                    <a:pt x="566057" y="664029"/>
                  </a:cubicBezTo>
                  <a:cubicBezTo>
                    <a:pt x="577531" y="1111513"/>
                    <a:pt x="532176" y="1222867"/>
                    <a:pt x="598715" y="1023257"/>
                  </a:cubicBezTo>
                  <a:lnTo>
                    <a:pt x="598715" y="1023257"/>
                  </a:lnTo>
                  <a:lnTo>
                    <a:pt x="631372" y="990600"/>
                  </a:lnTo>
                  <a:cubicBezTo>
                    <a:pt x="658729" y="908523"/>
                    <a:pt x="621827" y="1009687"/>
                    <a:pt x="664029" y="925286"/>
                  </a:cubicBezTo>
                  <a:cubicBezTo>
                    <a:pt x="669161" y="915023"/>
                    <a:pt x="669420" y="902702"/>
                    <a:pt x="674915" y="892629"/>
                  </a:cubicBezTo>
                  <a:cubicBezTo>
                    <a:pt x="691307" y="862577"/>
                    <a:pt x="718518" y="838018"/>
                    <a:pt x="729343" y="805543"/>
                  </a:cubicBezTo>
                  <a:cubicBezTo>
                    <a:pt x="736600" y="783772"/>
                    <a:pt x="738386" y="759324"/>
                    <a:pt x="751115" y="740229"/>
                  </a:cubicBezTo>
                  <a:cubicBezTo>
                    <a:pt x="758372" y="729343"/>
                    <a:pt x="765282" y="718217"/>
                    <a:pt x="772886" y="707571"/>
                  </a:cubicBezTo>
                  <a:cubicBezTo>
                    <a:pt x="783431" y="692808"/>
                    <a:pt x="795479" y="679125"/>
                    <a:pt x="805543" y="664029"/>
                  </a:cubicBezTo>
                  <a:cubicBezTo>
                    <a:pt x="817279" y="646424"/>
                    <a:pt x="828738" y="628524"/>
                    <a:pt x="838200" y="609600"/>
                  </a:cubicBezTo>
                  <a:cubicBezTo>
                    <a:pt x="843332" y="599337"/>
                    <a:pt x="842201" y="586123"/>
                    <a:pt x="849086" y="576943"/>
                  </a:cubicBezTo>
                  <a:cubicBezTo>
                    <a:pt x="864481" y="556417"/>
                    <a:pt x="903515" y="522514"/>
                    <a:pt x="903515" y="522514"/>
                  </a:cubicBezTo>
                  <a:cubicBezTo>
                    <a:pt x="907143" y="511628"/>
                    <a:pt x="908496" y="499696"/>
                    <a:pt x="914400" y="489857"/>
                  </a:cubicBezTo>
                  <a:cubicBezTo>
                    <a:pt x="919680" y="481056"/>
                    <a:pt x="929761" y="476100"/>
                    <a:pt x="936172" y="468086"/>
                  </a:cubicBezTo>
                  <a:cubicBezTo>
                    <a:pt x="944345" y="457870"/>
                    <a:pt x="952092" y="447131"/>
                    <a:pt x="957943" y="435429"/>
                  </a:cubicBezTo>
                  <a:cubicBezTo>
                    <a:pt x="963075" y="425166"/>
                    <a:pt x="963697" y="413034"/>
                    <a:pt x="968829" y="402771"/>
                  </a:cubicBezTo>
                  <a:cubicBezTo>
                    <a:pt x="974680" y="391069"/>
                    <a:pt x="984335" y="381599"/>
                    <a:pt x="990600" y="370114"/>
                  </a:cubicBezTo>
                  <a:cubicBezTo>
                    <a:pt x="1006141" y="341622"/>
                    <a:pt x="1016140" y="310033"/>
                    <a:pt x="1034143" y="283029"/>
                  </a:cubicBezTo>
                  <a:cubicBezTo>
                    <a:pt x="1041400" y="272143"/>
                    <a:pt x="1049424" y="261731"/>
                    <a:pt x="1055915" y="250371"/>
                  </a:cubicBezTo>
                  <a:cubicBezTo>
                    <a:pt x="1063966" y="236282"/>
                    <a:pt x="1071294" y="221744"/>
                    <a:pt x="1077686" y="206829"/>
                  </a:cubicBezTo>
                  <a:cubicBezTo>
                    <a:pt x="1082206" y="196282"/>
                    <a:pt x="1082879" y="184134"/>
                    <a:pt x="1088572" y="174171"/>
                  </a:cubicBezTo>
                  <a:cubicBezTo>
                    <a:pt x="1097573" y="158419"/>
                    <a:pt x="1110684" y="145392"/>
                    <a:pt x="1121229" y="130629"/>
                  </a:cubicBezTo>
                  <a:cubicBezTo>
                    <a:pt x="1155561" y="82563"/>
                    <a:pt x="1128360" y="112610"/>
                    <a:pt x="1164772" y="76200"/>
                  </a:cubicBezTo>
                  <a:cubicBezTo>
                    <a:pt x="1168400" y="65314"/>
                    <a:pt x="1169754" y="53382"/>
                    <a:pt x="1175657" y="43543"/>
                  </a:cubicBezTo>
                  <a:cubicBezTo>
                    <a:pt x="1202560" y="-1297"/>
                    <a:pt x="1197429" y="44717"/>
                    <a:pt x="1197429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0" name="Straight Arrow Connector 49"/>
            <p:cNvCxnSpPr>
              <a:stCxn id="49" idx="39"/>
            </p:cNvCxnSpPr>
            <p:nvPr/>
          </p:nvCxnSpPr>
          <p:spPr bwMode="auto">
            <a:xfrm flipV="1">
              <a:off x="1447800" y="1447800"/>
              <a:ext cx="120134" cy="2068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1" name="Group 50"/>
          <p:cNvGrpSpPr/>
          <p:nvPr/>
        </p:nvGrpSpPr>
        <p:grpSpPr>
          <a:xfrm rot="18079405">
            <a:off x="2473309" y="3700702"/>
            <a:ext cx="598910" cy="923925"/>
            <a:chOff x="370114" y="1447800"/>
            <a:chExt cx="1197820" cy="1480457"/>
          </a:xfrm>
        </p:grpSpPr>
        <p:sp>
          <p:nvSpPr>
            <p:cNvPr id="52" name="Freeform 51"/>
            <p:cNvSpPr/>
            <p:nvPr/>
          </p:nvSpPr>
          <p:spPr bwMode="auto">
            <a:xfrm>
              <a:off x="370114" y="1447800"/>
              <a:ext cx="1197820" cy="1480457"/>
            </a:xfrm>
            <a:custGeom>
              <a:avLst/>
              <a:gdLst>
                <a:gd name="connsiteX0" fmla="*/ 0 w 1197820"/>
                <a:gd name="connsiteY0" fmla="*/ 1480457 h 1480457"/>
                <a:gd name="connsiteX1" fmla="*/ 119743 w 1197820"/>
                <a:gd name="connsiteY1" fmla="*/ 1284514 h 1480457"/>
                <a:gd name="connsiteX2" fmla="*/ 163286 w 1197820"/>
                <a:gd name="connsiteY2" fmla="*/ 1240971 h 1480457"/>
                <a:gd name="connsiteX3" fmla="*/ 195943 w 1197820"/>
                <a:gd name="connsiteY3" fmla="*/ 1164771 h 1480457"/>
                <a:gd name="connsiteX4" fmla="*/ 250372 w 1197820"/>
                <a:gd name="connsiteY4" fmla="*/ 1088571 h 1480457"/>
                <a:gd name="connsiteX5" fmla="*/ 272143 w 1197820"/>
                <a:gd name="connsiteY5" fmla="*/ 1055914 h 1480457"/>
                <a:gd name="connsiteX6" fmla="*/ 283029 w 1197820"/>
                <a:gd name="connsiteY6" fmla="*/ 1012371 h 1480457"/>
                <a:gd name="connsiteX7" fmla="*/ 326572 w 1197820"/>
                <a:gd name="connsiteY7" fmla="*/ 947057 h 1480457"/>
                <a:gd name="connsiteX8" fmla="*/ 359229 w 1197820"/>
                <a:gd name="connsiteY8" fmla="*/ 870857 h 1480457"/>
                <a:gd name="connsiteX9" fmla="*/ 370115 w 1197820"/>
                <a:gd name="connsiteY9" fmla="*/ 838200 h 1480457"/>
                <a:gd name="connsiteX10" fmla="*/ 391886 w 1197820"/>
                <a:gd name="connsiteY10" fmla="*/ 805543 h 1480457"/>
                <a:gd name="connsiteX11" fmla="*/ 413657 w 1197820"/>
                <a:gd name="connsiteY11" fmla="*/ 740229 h 1480457"/>
                <a:gd name="connsiteX12" fmla="*/ 424543 w 1197820"/>
                <a:gd name="connsiteY12" fmla="*/ 707571 h 1480457"/>
                <a:gd name="connsiteX13" fmla="*/ 446315 w 1197820"/>
                <a:gd name="connsiteY13" fmla="*/ 674914 h 1480457"/>
                <a:gd name="connsiteX14" fmla="*/ 500743 w 1197820"/>
                <a:gd name="connsiteY14" fmla="*/ 555171 h 1480457"/>
                <a:gd name="connsiteX15" fmla="*/ 522515 w 1197820"/>
                <a:gd name="connsiteY15" fmla="*/ 533400 h 1480457"/>
                <a:gd name="connsiteX16" fmla="*/ 555172 w 1197820"/>
                <a:gd name="connsiteY16" fmla="*/ 468086 h 1480457"/>
                <a:gd name="connsiteX17" fmla="*/ 587829 w 1197820"/>
                <a:gd name="connsiteY17" fmla="*/ 413657 h 1480457"/>
                <a:gd name="connsiteX18" fmla="*/ 576943 w 1197820"/>
                <a:gd name="connsiteY18" fmla="*/ 511629 h 1480457"/>
                <a:gd name="connsiteX19" fmla="*/ 566057 w 1197820"/>
                <a:gd name="connsiteY19" fmla="*/ 664029 h 1480457"/>
                <a:gd name="connsiteX20" fmla="*/ 598715 w 1197820"/>
                <a:gd name="connsiteY20" fmla="*/ 1023257 h 1480457"/>
                <a:gd name="connsiteX21" fmla="*/ 598715 w 1197820"/>
                <a:gd name="connsiteY21" fmla="*/ 1023257 h 1480457"/>
                <a:gd name="connsiteX22" fmla="*/ 631372 w 1197820"/>
                <a:gd name="connsiteY22" fmla="*/ 990600 h 1480457"/>
                <a:gd name="connsiteX23" fmla="*/ 664029 w 1197820"/>
                <a:gd name="connsiteY23" fmla="*/ 925286 h 1480457"/>
                <a:gd name="connsiteX24" fmla="*/ 674915 w 1197820"/>
                <a:gd name="connsiteY24" fmla="*/ 892629 h 1480457"/>
                <a:gd name="connsiteX25" fmla="*/ 729343 w 1197820"/>
                <a:gd name="connsiteY25" fmla="*/ 805543 h 1480457"/>
                <a:gd name="connsiteX26" fmla="*/ 751115 w 1197820"/>
                <a:gd name="connsiteY26" fmla="*/ 740229 h 1480457"/>
                <a:gd name="connsiteX27" fmla="*/ 772886 w 1197820"/>
                <a:gd name="connsiteY27" fmla="*/ 707571 h 1480457"/>
                <a:gd name="connsiteX28" fmla="*/ 805543 w 1197820"/>
                <a:gd name="connsiteY28" fmla="*/ 664029 h 1480457"/>
                <a:gd name="connsiteX29" fmla="*/ 838200 w 1197820"/>
                <a:gd name="connsiteY29" fmla="*/ 609600 h 1480457"/>
                <a:gd name="connsiteX30" fmla="*/ 849086 w 1197820"/>
                <a:gd name="connsiteY30" fmla="*/ 576943 h 1480457"/>
                <a:gd name="connsiteX31" fmla="*/ 903515 w 1197820"/>
                <a:gd name="connsiteY31" fmla="*/ 522514 h 1480457"/>
                <a:gd name="connsiteX32" fmla="*/ 914400 w 1197820"/>
                <a:gd name="connsiteY32" fmla="*/ 489857 h 1480457"/>
                <a:gd name="connsiteX33" fmla="*/ 936172 w 1197820"/>
                <a:gd name="connsiteY33" fmla="*/ 468086 h 1480457"/>
                <a:gd name="connsiteX34" fmla="*/ 957943 w 1197820"/>
                <a:gd name="connsiteY34" fmla="*/ 435429 h 1480457"/>
                <a:gd name="connsiteX35" fmla="*/ 968829 w 1197820"/>
                <a:gd name="connsiteY35" fmla="*/ 402771 h 1480457"/>
                <a:gd name="connsiteX36" fmla="*/ 990600 w 1197820"/>
                <a:gd name="connsiteY36" fmla="*/ 370114 h 1480457"/>
                <a:gd name="connsiteX37" fmla="*/ 1034143 w 1197820"/>
                <a:gd name="connsiteY37" fmla="*/ 283029 h 1480457"/>
                <a:gd name="connsiteX38" fmla="*/ 1055915 w 1197820"/>
                <a:gd name="connsiteY38" fmla="*/ 250371 h 1480457"/>
                <a:gd name="connsiteX39" fmla="*/ 1077686 w 1197820"/>
                <a:gd name="connsiteY39" fmla="*/ 206829 h 1480457"/>
                <a:gd name="connsiteX40" fmla="*/ 1088572 w 1197820"/>
                <a:gd name="connsiteY40" fmla="*/ 174171 h 1480457"/>
                <a:gd name="connsiteX41" fmla="*/ 1121229 w 1197820"/>
                <a:gd name="connsiteY41" fmla="*/ 130629 h 1480457"/>
                <a:gd name="connsiteX42" fmla="*/ 1164772 w 1197820"/>
                <a:gd name="connsiteY42" fmla="*/ 76200 h 1480457"/>
                <a:gd name="connsiteX43" fmla="*/ 1175657 w 1197820"/>
                <a:gd name="connsiteY43" fmla="*/ 43543 h 1480457"/>
                <a:gd name="connsiteX44" fmla="*/ 1197429 w 1197820"/>
                <a:gd name="connsiteY44" fmla="*/ 0 h 148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197820" h="1480457">
                  <a:moveTo>
                    <a:pt x="0" y="1480457"/>
                  </a:moveTo>
                  <a:cubicBezTo>
                    <a:pt x="32668" y="1415122"/>
                    <a:pt x="69449" y="1334808"/>
                    <a:pt x="119743" y="1284514"/>
                  </a:cubicBezTo>
                  <a:lnTo>
                    <a:pt x="163286" y="1240971"/>
                  </a:lnTo>
                  <a:cubicBezTo>
                    <a:pt x="175498" y="1204336"/>
                    <a:pt x="174423" y="1202432"/>
                    <a:pt x="195943" y="1164771"/>
                  </a:cubicBezTo>
                  <a:cubicBezTo>
                    <a:pt x="210599" y="1139124"/>
                    <a:pt x="233690" y="1111926"/>
                    <a:pt x="250372" y="1088571"/>
                  </a:cubicBezTo>
                  <a:cubicBezTo>
                    <a:pt x="257976" y="1077925"/>
                    <a:pt x="264886" y="1066800"/>
                    <a:pt x="272143" y="1055914"/>
                  </a:cubicBezTo>
                  <a:cubicBezTo>
                    <a:pt x="275772" y="1041400"/>
                    <a:pt x="276338" y="1025753"/>
                    <a:pt x="283029" y="1012371"/>
                  </a:cubicBezTo>
                  <a:cubicBezTo>
                    <a:pt x="294731" y="988968"/>
                    <a:pt x="326572" y="947057"/>
                    <a:pt x="326572" y="947057"/>
                  </a:cubicBezTo>
                  <a:cubicBezTo>
                    <a:pt x="352096" y="870480"/>
                    <a:pt x="318879" y="965004"/>
                    <a:pt x="359229" y="870857"/>
                  </a:cubicBezTo>
                  <a:cubicBezTo>
                    <a:pt x="363749" y="860310"/>
                    <a:pt x="364983" y="848463"/>
                    <a:pt x="370115" y="838200"/>
                  </a:cubicBezTo>
                  <a:cubicBezTo>
                    <a:pt x="375966" y="826498"/>
                    <a:pt x="386573" y="817498"/>
                    <a:pt x="391886" y="805543"/>
                  </a:cubicBezTo>
                  <a:cubicBezTo>
                    <a:pt x="401206" y="784572"/>
                    <a:pt x="406400" y="762000"/>
                    <a:pt x="413657" y="740229"/>
                  </a:cubicBezTo>
                  <a:cubicBezTo>
                    <a:pt x="417286" y="729343"/>
                    <a:pt x="418178" y="717119"/>
                    <a:pt x="424543" y="707571"/>
                  </a:cubicBezTo>
                  <a:lnTo>
                    <a:pt x="446315" y="674914"/>
                  </a:lnTo>
                  <a:cubicBezTo>
                    <a:pt x="466738" y="613644"/>
                    <a:pt x="463690" y="607044"/>
                    <a:pt x="500743" y="555171"/>
                  </a:cubicBezTo>
                  <a:cubicBezTo>
                    <a:pt x="506708" y="546820"/>
                    <a:pt x="515258" y="540657"/>
                    <a:pt x="522515" y="533400"/>
                  </a:cubicBezTo>
                  <a:cubicBezTo>
                    <a:pt x="549875" y="451316"/>
                    <a:pt x="512968" y="552494"/>
                    <a:pt x="555172" y="468086"/>
                  </a:cubicBezTo>
                  <a:cubicBezTo>
                    <a:pt x="583435" y="411559"/>
                    <a:pt x="545302" y="456184"/>
                    <a:pt x="587829" y="413657"/>
                  </a:cubicBezTo>
                  <a:cubicBezTo>
                    <a:pt x="587829" y="413657"/>
                    <a:pt x="579790" y="478894"/>
                    <a:pt x="576943" y="511629"/>
                  </a:cubicBezTo>
                  <a:cubicBezTo>
                    <a:pt x="572531" y="562367"/>
                    <a:pt x="569686" y="613229"/>
                    <a:pt x="566057" y="664029"/>
                  </a:cubicBezTo>
                  <a:cubicBezTo>
                    <a:pt x="577531" y="1111513"/>
                    <a:pt x="532176" y="1222867"/>
                    <a:pt x="598715" y="1023257"/>
                  </a:cubicBezTo>
                  <a:lnTo>
                    <a:pt x="598715" y="1023257"/>
                  </a:lnTo>
                  <a:lnTo>
                    <a:pt x="631372" y="990600"/>
                  </a:lnTo>
                  <a:cubicBezTo>
                    <a:pt x="658729" y="908523"/>
                    <a:pt x="621827" y="1009687"/>
                    <a:pt x="664029" y="925286"/>
                  </a:cubicBezTo>
                  <a:cubicBezTo>
                    <a:pt x="669161" y="915023"/>
                    <a:pt x="669420" y="902702"/>
                    <a:pt x="674915" y="892629"/>
                  </a:cubicBezTo>
                  <a:cubicBezTo>
                    <a:pt x="691307" y="862577"/>
                    <a:pt x="718518" y="838018"/>
                    <a:pt x="729343" y="805543"/>
                  </a:cubicBezTo>
                  <a:cubicBezTo>
                    <a:pt x="736600" y="783772"/>
                    <a:pt x="738386" y="759324"/>
                    <a:pt x="751115" y="740229"/>
                  </a:cubicBezTo>
                  <a:cubicBezTo>
                    <a:pt x="758372" y="729343"/>
                    <a:pt x="765282" y="718217"/>
                    <a:pt x="772886" y="707571"/>
                  </a:cubicBezTo>
                  <a:cubicBezTo>
                    <a:pt x="783431" y="692808"/>
                    <a:pt x="795479" y="679125"/>
                    <a:pt x="805543" y="664029"/>
                  </a:cubicBezTo>
                  <a:cubicBezTo>
                    <a:pt x="817279" y="646424"/>
                    <a:pt x="828738" y="628524"/>
                    <a:pt x="838200" y="609600"/>
                  </a:cubicBezTo>
                  <a:cubicBezTo>
                    <a:pt x="843332" y="599337"/>
                    <a:pt x="842201" y="586123"/>
                    <a:pt x="849086" y="576943"/>
                  </a:cubicBezTo>
                  <a:cubicBezTo>
                    <a:pt x="864481" y="556417"/>
                    <a:pt x="903515" y="522514"/>
                    <a:pt x="903515" y="522514"/>
                  </a:cubicBezTo>
                  <a:cubicBezTo>
                    <a:pt x="907143" y="511628"/>
                    <a:pt x="908496" y="499696"/>
                    <a:pt x="914400" y="489857"/>
                  </a:cubicBezTo>
                  <a:cubicBezTo>
                    <a:pt x="919680" y="481056"/>
                    <a:pt x="929761" y="476100"/>
                    <a:pt x="936172" y="468086"/>
                  </a:cubicBezTo>
                  <a:cubicBezTo>
                    <a:pt x="944345" y="457870"/>
                    <a:pt x="952092" y="447131"/>
                    <a:pt x="957943" y="435429"/>
                  </a:cubicBezTo>
                  <a:cubicBezTo>
                    <a:pt x="963075" y="425166"/>
                    <a:pt x="963697" y="413034"/>
                    <a:pt x="968829" y="402771"/>
                  </a:cubicBezTo>
                  <a:cubicBezTo>
                    <a:pt x="974680" y="391069"/>
                    <a:pt x="984335" y="381599"/>
                    <a:pt x="990600" y="370114"/>
                  </a:cubicBezTo>
                  <a:cubicBezTo>
                    <a:pt x="1006141" y="341622"/>
                    <a:pt x="1016140" y="310033"/>
                    <a:pt x="1034143" y="283029"/>
                  </a:cubicBezTo>
                  <a:cubicBezTo>
                    <a:pt x="1041400" y="272143"/>
                    <a:pt x="1049424" y="261731"/>
                    <a:pt x="1055915" y="250371"/>
                  </a:cubicBezTo>
                  <a:cubicBezTo>
                    <a:pt x="1063966" y="236282"/>
                    <a:pt x="1071294" y="221744"/>
                    <a:pt x="1077686" y="206829"/>
                  </a:cubicBezTo>
                  <a:cubicBezTo>
                    <a:pt x="1082206" y="196282"/>
                    <a:pt x="1082879" y="184134"/>
                    <a:pt x="1088572" y="174171"/>
                  </a:cubicBezTo>
                  <a:cubicBezTo>
                    <a:pt x="1097573" y="158419"/>
                    <a:pt x="1110684" y="145392"/>
                    <a:pt x="1121229" y="130629"/>
                  </a:cubicBezTo>
                  <a:cubicBezTo>
                    <a:pt x="1155561" y="82563"/>
                    <a:pt x="1128360" y="112610"/>
                    <a:pt x="1164772" y="76200"/>
                  </a:cubicBezTo>
                  <a:cubicBezTo>
                    <a:pt x="1168400" y="65314"/>
                    <a:pt x="1169754" y="53382"/>
                    <a:pt x="1175657" y="43543"/>
                  </a:cubicBezTo>
                  <a:cubicBezTo>
                    <a:pt x="1202560" y="-1297"/>
                    <a:pt x="1197429" y="44717"/>
                    <a:pt x="1197429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/>
            <p:cNvCxnSpPr>
              <a:stCxn id="52" idx="39"/>
            </p:cNvCxnSpPr>
            <p:nvPr/>
          </p:nvCxnSpPr>
          <p:spPr bwMode="auto">
            <a:xfrm flipV="1">
              <a:off x="1447800" y="1447800"/>
              <a:ext cx="120134" cy="2068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4" name="Group 53"/>
          <p:cNvGrpSpPr/>
          <p:nvPr/>
        </p:nvGrpSpPr>
        <p:grpSpPr>
          <a:xfrm>
            <a:off x="5290941" y="4033585"/>
            <a:ext cx="598910" cy="923925"/>
            <a:chOff x="370114" y="1447800"/>
            <a:chExt cx="1197820" cy="1480457"/>
          </a:xfrm>
        </p:grpSpPr>
        <p:sp>
          <p:nvSpPr>
            <p:cNvPr id="55" name="Freeform 54"/>
            <p:cNvSpPr/>
            <p:nvPr/>
          </p:nvSpPr>
          <p:spPr bwMode="auto">
            <a:xfrm>
              <a:off x="370114" y="1447800"/>
              <a:ext cx="1197820" cy="1480457"/>
            </a:xfrm>
            <a:custGeom>
              <a:avLst/>
              <a:gdLst>
                <a:gd name="connsiteX0" fmla="*/ 0 w 1197820"/>
                <a:gd name="connsiteY0" fmla="*/ 1480457 h 1480457"/>
                <a:gd name="connsiteX1" fmla="*/ 119743 w 1197820"/>
                <a:gd name="connsiteY1" fmla="*/ 1284514 h 1480457"/>
                <a:gd name="connsiteX2" fmla="*/ 163286 w 1197820"/>
                <a:gd name="connsiteY2" fmla="*/ 1240971 h 1480457"/>
                <a:gd name="connsiteX3" fmla="*/ 195943 w 1197820"/>
                <a:gd name="connsiteY3" fmla="*/ 1164771 h 1480457"/>
                <a:gd name="connsiteX4" fmla="*/ 250372 w 1197820"/>
                <a:gd name="connsiteY4" fmla="*/ 1088571 h 1480457"/>
                <a:gd name="connsiteX5" fmla="*/ 272143 w 1197820"/>
                <a:gd name="connsiteY5" fmla="*/ 1055914 h 1480457"/>
                <a:gd name="connsiteX6" fmla="*/ 283029 w 1197820"/>
                <a:gd name="connsiteY6" fmla="*/ 1012371 h 1480457"/>
                <a:gd name="connsiteX7" fmla="*/ 326572 w 1197820"/>
                <a:gd name="connsiteY7" fmla="*/ 947057 h 1480457"/>
                <a:gd name="connsiteX8" fmla="*/ 359229 w 1197820"/>
                <a:gd name="connsiteY8" fmla="*/ 870857 h 1480457"/>
                <a:gd name="connsiteX9" fmla="*/ 370115 w 1197820"/>
                <a:gd name="connsiteY9" fmla="*/ 838200 h 1480457"/>
                <a:gd name="connsiteX10" fmla="*/ 391886 w 1197820"/>
                <a:gd name="connsiteY10" fmla="*/ 805543 h 1480457"/>
                <a:gd name="connsiteX11" fmla="*/ 413657 w 1197820"/>
                <a:gd name="connsiteY11" fmla="*/ 740229 h 1480457"/>
                <a:gd name="connsiteX12" fmla="*/ 424543 w 1197820"/>
                <a:gd name="connsiteY12" fmla="*/ 707571 h 1480457"/>
                <a:gd name="connsiteX13" fmla="*/ 446315 w 1197820"/>
                <a:gd name="connsiteY13" fmla="*/ 674914 h 1480457"/>
                <a:gd name="connsiteX14" fmla="*/ 500743 w 1197820"/>
                <a:gd name="connsiteY14" fmla="*/ 555171 h 1480457"/>
                <a:gd name="connsiteX15" fmla="*/ 522515 w 1197820"/>
                <a:gd name="connsiteY15" fmla="*/ 533400 h 1480457"/>
                <a:gd name="connsiteX16" fmla="*/ 555172 w 1197820"/>
                <a:gd name="connsiteY16" fmla="*/ 468086 h 1480457"/>
                <a:gd name="connsiteX17" fmla="*/ 587829 w 1197820"/>
                <a:gd name="connsiteY17" fmla="*/ 413657 h 1480457"/>
                <a:gd name="connsiteX18" fmla="*/ 576943 w 1197820"/>
                <a:gd name="connsiteY18" fmla="*/ 511629 h 1480457"/>
                <a:gd name="connsiteX19" fmla="*/ 566057 w 1197820"/>
                <a:gd name="connsiteY19" fmla="*/ 664029 h 1480457"/>
                <a:gd name="connsiteX20" fmla="*/ 598715 w 1197820"/>
                <a:gd name="connsiteY20" fmla="*/ 1023257 h 1480457"/>
                <a:gd name="connsiteX21" fmla="*/ 598715 w 1197820"/>
                <a:gd name="connsiteY21" fmla="*/ 1023257 h 1480457"/>
                <a:gd name="connsiteX22" fmla="*/ 631372 w 1197820"/>
                <a:gd name="connsiteY22" fmla="*/ 990600 h 1480457"/>
                <a:gd name="connsiteX23" fmla="*/ 664029 w 1197820"/>
                <a:gd name="connsiteY23" fmla="*/ 925286 h 1480457"/>
                <a:gd name="connsiteX24" fmla="*/ 674915 w 1197820"/>
                <a:gd name="connsiteY24" fmla="*/ 892629 h 1480457"/>
                <a:gd name="connsiteX25" fmla="*/ 729343 w 1197820"/>
                <a:gd name="connsiteY25" fmla="*/ 805543 h 1480457"/>
                <a:gd name="connsiteX26" fmla="*/ 751115 w 1197820"/>
                <a:gd name="connsiteY26" fmla="*/ 740229 h 1480457"/>
                <a:gd name="connsiteX27" fmla="*/ 772886 w 1197820"/>
                <a:gd name="connsiteY27" fmla="*/ 707571 h 1480457"/>
                <a:gd name="connsiteX28" fmla="*/ 805543 w 1197820"/>
                <a:gd name="connsiteY28" fmla="*/ 664029 h 1480457"/>
                <a:gd name="connsiteX29" fmla="*/ 838200 w 1197820"/>
                <a:gd name="connsiteY29" fmla="*/ 609600 h 1480457"/>
                <a:gd name="connsiteX30" fmla="*/ 849086 w 1197820"/>
                <a:gd name="connsiteY30" fmla="*/ 576943 h 1480457"/>
                <a:gd name="connsiteX31" fmla="*/ 903515 w 1197820"/>
                <a:gd name="connsiteY31" fmla="*/ 522514 h 1480457"/>
                <a:gd name="connsiteX32" fmla="*/ 914400 w 1197820"/>
                <a:gd name="connsiteY32" fmla="*/ 489857 h 1480457"/>
                <a:gd name="connsiteX33" fmla="*/ 936172 w 1197820"/>
                <a:gd name="connsiteY33" fmla="*/ 468086 h 1480457"/>
                <a:gd name="connsiteX34" fmla="*/ 957943 w 1197820"/>
                <a:gd name="connsiteY34" fmla="*/ 435429 h 1480457"/>
                <a:gd name="connsiteX35" fmla="*/ 968829 w 1197820"/>
                <a:gd name="connsiteY35" fmla="*/ 402771 h 1480457"/>
                <a:gd name="connsiteX36" fmla="*/ 990600 w 1197820"/>
                <a:gd name="connsiteY36" fmla="*/ 370114 h 1480457"/>
                <a:gd name="connsiteX37" fmla="*/ 1034143 w 1197820"/>
                <a:gd name="connsiteY37" fmla="*/ 283029 h 1480457"/>
                <a:gd name="connsiteX38" fmla="*/ 1055915 w 1197820"/>
                <a:gd name="connsiteY38" fmla="*/ 250371 h 1480457"/>
                <a:gd name="connsiteX39" fmla="*/ 1077686 w 1197820"/>
                <a:gd name="connsiteY39" fmla="*/ 206829 h 1480457"/>
                <a:gd name="connsiteX40" fmla="*/ 1088572 w 1197820"/>
                <a:gd name="connsiteY40" fmla="*/ 174171 h 1480457"/>
                <a:gd name="connsiteX41" fmla="*/ 1121229 w 1197820"/>
                <a:gd name="connsiteY41" fmla="*/ 130629 h 1480457"/>
                <a:gd name="connsiteX42" fmla="*/ 1164772 w 1197820"/>
                <a:gd name="connsiteY42" fmla="*/ 76200 h 1480457"/>
                <a:gd name="connsiteX43" fmla="*/ 1175657 w 1197820"/>
                <a:gd name="connsiteY43" fmla="*/ 43543 h 1480457"/>
                <a:gd name="connsiteX44" fmla="*/ 1197429 w 1197820"/>
                <a:gd name="connsiteY44" fmla="*/ 0 h 148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197820" h="1480457">
                  <a:moveTo>
                    <a:pt x="0" y="1480457"/>
                  </a:moveTo>
                  <a:cubicBezTo>
                    <a:pt x="32668" y="1415122"/>
                    <a:pt x="69449" y="1334808"/>
                    <a:pt x="119743" y="1284514"/>
                  </a:cubicBezTo>
                  <a:lnTo>
                    <a:pt x="163286" y="1240971"/>
                  </a:lnTo>
                  <a:cubicBezTo>
                    <a:pt x="175498" y="1204336"/>
                    <a:pt x="174423" y="1202432"/>
                    <a:pt x="195943" y="1164771"/>
                  </a:cubicBezTo>
                  <a:cubicBezTo>
                    <a:pt x="210599" y="1139124"/>
                    <a:pt x="233690" y="1111926"/>
                    <a:pt x="250372" y="1088571"/>
                  </a:cubicBezTo>
                  <a:cubicBezTo>
                    <a:pt x="257976" y="1077925"/>
                    <a:pt x="264886" y="1066800"/>
                    <a:pt x="272143" y="1055914"/>
                  </a:cubicBezTo>
                  <a:cubicBezTo>
                    <a:pt x="275772" y="1041400"/>
                    <a:pt x="276338" y="1025753"/>
                    <a:pt x="283029" y="1012371"/>
                  </a:cubicBezTo>
                  <a:cubicBezTo>
                    <a:pt x="294731" y="988968"/>
                    <a:pt x="326572" y="947057"/>
                    <a:pt x="326572" y="947057"/>
                  </a:cubicBezTo>
                  <a:cubicBezTo>
                    <a:pt x="352096" y="870480"/>
                    <a:pt x="318879" y="965004"/>
                    <a:pt x="359229" y="870857"/>
                  </a:cubicBezTo>
                  <a:cubicBezTo>
                    <a:pt x="363749" y="860310"/>
                    <a:pt x="364983" y="848463"/>
                    <a:pt x="370115" y="838200"/>
                  </a:cubicBezTo>
                  <a:cubicBezTo>
                    <a:pt x="375966" y="826498"/>
                    <a:pt x="386573" y="817498"/>
                    <a:pt x="391886" y="805543"/>
                  </a:cubicBezTo>
                  <a:cubicBezTo>
                    <a:pt x="401206" y="784572"/>
                    <a:pt x="406400" y="762000"/>
                    <a:pt x="413657" y="740229"/>
                  </a:cubicBezTo>
                  <a:cubicBezTo>
                    <a:pt x="417286" y="729343"/>
                    <a:pt x="418178" y="717119"/>
                    <a:pt x="424543" y="707571"/>
                  </a:cubicBezTo>
                  <a:lnTo>
                    <a:pt x="446315" y="674914"/>
                  </a:lnTo>
                  <a:cubicBezTo>
                    <a:pt x="466738" y="613644"/>
                    <a:pt x="463690" y="607044"/>
                    <a:pt x="500743" y="555171"/>
                  </a:cubicBezTo>
                  <a:cubicBezTo>
                    <a:pt x="506708" y="546820"/>
                    <a:pt x="515258" y="540657"/>
                    <a:pt x="522515" y="533400"/>
                  </a:cubicBezTo>
                  <a:cubicBezTo>
                    <a:pt x="549875" y="451316"/>
                    <a:pt x="512968" y="552494"/>
                    <a:pt x="555172" y="468086"/>
                  </a:cubicBezTo>
                  <a:cubicBezTo>
                    <a:pt x="583435" y="411559"/>
                    <a:pt x="545302" y="456184"/>
                    <a:pt x="587829" y="413657"/>
                  </a:cubicBezTo>
                  <a:cubicBezTo>
                    <a:pt x="587829" y="413657"/>
                    <a:pt x="579790" y="478894"/>
                    <a:pt x="576943" y="511629"/>
                  </a:cubicBezTo>
                  <a:cubicBezTo>
                    <a:pt x="572531" y="562367"/>
                    <a:pt x="569686" y="613229"/>
                    <a:pt x="566057" y="664029"/>
                  </a:cubicBezTo>
                  <a:cubicBezTo>
                    <a:pt x="577531" y="1111513"/>
                    <a:pt x="532176" y="1222867"/>
                    <a:pt x="598715" y="1023257"/>
                  </a:cubicBezTo>
                  <a:lnTo>
                    <a:pt x="598715" y="1023257"/>
                  </a:lnTo>
                  <a:lnTo>
                    <a:pt x="631372" y="990600"/>
                  </a:lnTo>
                  <a:cubicBezTo>
                    <a:pt x="658729" y="908523"/>
                    <a:pt x="621827" y="1009687"/>
                    <a:pt x="664029" y="925286"/>
                  </a:cubicBezTo>
                  <a:cubicBezTo>
                    <a:pt x="669161" y="915023"/>
                    <a:pt x="669420" y="902702"/>
                    <a:pt x="674915" y="892629"/>
                  </a:cubicBezTo>
                  <a:cubicBezTo>
                    <a:pt x="691307" y="862577"/>
                    <a:pt x="718518" y="838018"/>
                    <a:pt x="729343" y="805543"/>
                  </a:cubicBezTo>
                  <a:cubicBezTo>
                    <a:pt x="736600" y="783772"/>
                    <a:pt x="738386" y="759324"/>
                    <a:pt x="751115" y="740229"/>
                  </a:cubicBezTo>
                  <a:cubicBezTo>
                    <a:pt x="758372" y="729343"/>
                    <a:pt x="765282" y="718217"/>
                    <a:pt x="772886" y="707571"/>
                  </a:cubicBezTo>
                  <a:cubicBezTo>
                    <a:pt x="783431" y="692808"/>
                    <a:pt x="795479" y="679125"/>
                    <a:pt x="805543" y="664029"/>
                  </a:cubicBezTo>
                  <a:cubicBezTo>
                    <a:pt x="817279" y="646424"/>
                    <a:pt x="828738" y="628524"/>
                    <a:pt x="838200" y="609600"/>
                  </a:cubicBezTo>
                  <a:cubicBezTo>
                    <a:pt x="843332" y="599337"/>
                    <a:pt x="842201" y="586123"/>
                    <a:pt x="849086" y="576943"/>
                  </a:cubicBezTo>
                  <a:cubicBezTo>
                    <a:pt x="864481" y="556417"/>
                    <a:pt x="903515" y="522514"/>
                    <a:pt x="903515" y="522514"/>
                  </a:cubicBezTo>
                  <a:cubicBezTo>
                    <a:pt x="907143" y="511628"/>
                    <a:pt x="908496" y="499696"/>
                    <a:pt x="914400" y="489857"/>
                  </a:cubicBezTo>
                  <a:cubicBezTo>
                    <a:pt x="919680" y="481056"/>
                    <a:pt x="929761" y="476100"/>
                    <a:pt x="936172" y="468086"/>
                  </a:cubicBezTo>
                  <a:cubicBezTo>
                    <a:pt x="944345" y="457870"/>
                    <a:pt x="952092" y="447131"/>
                    <a:pt x="957943" y="435429"/>
                  </a:cubicBezTo>
                  <a:cubicBezTo>
                    <a:pt x="963075" y="425166"/>
                    <a:pt x="963697" y="413034"/>
                    <a:pt x="968829" y="402771"/>
                  </a:cubicBezTo>
                  <a:cubicBezTo>
                    <a:pt x="974680" y="391069"/>
                    <a:pt x="984335" y="381599"/>
                    <a:pt x="990600" y="370114"/>
                  </a:cubicBezTo>
                  <a:cubicBezTo>
                    <a:pt x="1006141" y="341622"/>
                    <a:pt x="1016140" y="310033"/>
                    <a:pt x="1034143" y="283029"/>
                  </a:cubicBezTo>
                  <a:cubicBezTo>
                    <a:pt x="1041400" y="272143"/>
                    <a:pt x="1049424" y="261731"/>
                    <a:pt x="1055915" y="250371"/>
                  </a:cubicBezTo>
                  <a:cubicBezTo>
                    <a:pt x="1063966" y="236282"/>
                    <a:pt x="1071294" y="221744"/>
                    <a:pt x="1077686" y="206829"/>
                  </a:cubicBezTo>
                  <a:cubicBezTo>
                    <a:pt x="1082206" y="196282"/>
                    <a:pt x="1082879" y="184134"/>
                    <a:pt x="1088572" y="174171"/>
                  </a:cubicBezTo>
                  <a:cubicBezTo>
                    <a:pt x="1097573" y="158419"/>
                    <a:pt x="1110684" y="145392"/>
                    <a:pt x="1121229" y="130629"/>
                  </a:cubicBezTo>
                  <a:cubicBezTo>
                    <a:pt x="1155561" y="82563"/>
                    <a:pt x="1128360" y="112610"/>
                    <a:pt x="1164772" y="76200"/>
                  </a:cubicBezTo>
                  <a:cubicBezTo>
                    <a:pt x="1168400" y="65314"/>
                    <a:pt x="1169754" y="53382"/>
                    <a:pt x="1175657" y="43543"/>
                  </a:cubicBezTo>
                  <a:cubicBezTo>
                    <a:pt x="1202560" y="-1297"/>
                    <a:pt x="1197429" y="44717"/>
                    <a:pt x="1197429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/>
            <p:cNvCxnSpPr>
              <a:stCxn id="55" idx="39"/>
            </p:cNvCxnSpPr>
            <p:nvPr/>
          </p:nvCxnSpPr>
          <p:spPr bwMode="auto">
            <a:xfrm flipV="1">
              <a:off x="1447800" y="1447800"/>
              <a:ext cx="120134" cy="2068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oup 56"/>
          <p:cNvGrpSpPr/>
          <p:nvPr/>
        </p:nvGrpSpPr>
        <p:grpSpPr>
          <a:xfrm rot="12061754">
            <a:off x="6527817" y="2274168"/>
            <a:ext cx="431083" cy="512566"/>
            <a:chOff x="370114" y="1447800"/>
            <a:chExt cx="1197820" cy="1480457"/>
          </a:xfrm>
        </p:grpSpPr>
        <p:sp>
          <p:nvSpPr>
            <p:cNvPr id="58" name="Freeform 57"/>
            <p:cNvSpPr/>
            <p:nvPr/>
          </p:nvSpPr>
          <p:spPr bwMode="auto">
            <a:xfrm>
              <a:off x="370114" y="1447800"/>
              <a:ext cx="1197820" cy="1480457"/>
            </a:xfrm>
            <a:custGeom>
              <a:avLst/>
              <a:gdLst>
                <a:gd name="connsiteX0" fmla="*/ 0 w 1197820"/>
                <a:gd name="connsiteY0" fmla="*/ 1480457 h 1480457"/>
                <a:gd name="connsiteX1" fmla="*/ 119743 w 1197820"/>
                <a:gd name="connsiteY1" fmla="*/ 1284514 h 1480457"/>
                <a:gd name="connsiteX2" fmla="*/ 163286 w 1197820"/>
                <a:gd name="connsiteY2" fmla="*/ 1240971 h 1480457"/>
                <a:gd name="connsiteX3" fmla="*/ 195943 w 1197820"/>
                <a:gd name="connsiteY3" fmla="*/ 1164771 h 1480457"/>
                <a:gd name="connsiteX4" fmla="*/ 250372 w 1197820"/>
                <a:gd name="connsiteY4" fmla="*/ 1088571 h 1480457"/>
                <a:gd name="connsiteX5" fmla="*/ 272143 w 1197820"/>
                <a:gd name="connsiteY5" fmla="*/ 1055914 h 1480457"/>
                <a:gd name="connsiteX6" fmla="*/ 283029 w 1197820"/>
                <a:gd name="connsiteY6" fmla="*/ 1012371 h 1480457"/>
                <a:gd name="connsiteX7" fmla="*/ 326572 w 1197820"/>
                <a:gd name="connsiteY7" fmla="*/ 947057 h 1480457"/>
                <a:gd name="connsiteX8" fmla="*/ 359229 w 1197820"/>
                <a:gd name="connsiteY8" fmla="*/ 870857 h 1480457"/>
                <a:gd name="connsiteX9" fmla="*/ 370115 w 1197820"/>
                <a:gd name="connsiteY9" fmla="*/ 838200 h 1480457"/>
                <a:gd name="connsiteX10" fmla="*/ 391886 w 1197820"/>
                <a:gd name="connsiteY10" fmla="*/ 805543 h 1480457"/>
                <a:gd name="connsiteX11" fmla="*/ 413657 w 1197820"/>
                <a:gd name="connsiteY11" fmla="*/ 740229 h 1480457"/>
                <a:gd name="connsiteX12" fmla="*/ 424543 w 1197820"/>
                <a:gd name="connsiteY12" fmla="*/ 707571 h 1480457"/>
                <a:gd name="connsiteX13" fmla="*/ 446315 w 1197820"/>
                <a:gd name="connsiteY13" fmla="*/ 674914 h 1480457"/>
                <a:gd name="connsiteX14" fmla="*/ 500743 w 1197820"/>
                <a:gd name="connsiteY14" fmla="*/ 555171 h 1480457"/>
                <a:gd name="connsiteX15" fmla="*/ 522515 w 1197820"/>
                <a:gd name="connsiteY15" fmla="*/ 533400 h 1480457"/>
                <a:gd name="connsiteX16" fmla="*/ 555172 w 1197820"/>
                <a:gd name="connsiteY16" fmla="*/ 468086 h 1480457"/>
                <a:gd name="connsiteX17" fmla="*/ 587829 w 1197820"/>
                <a:gd name="connsiteY17" fmla="*/ 413657 h 1480457"/>
                <a:gd name="connsiteX18" fmla="*/ 576943 w 1197820"/>
                <a:gd name="connsiteY18" fmla="*/ 511629 h 1480457"/>
                <a:gd name="connsiteX19" fmla="*/ 566057 w 1197820"/>
                <a:gd name="connsiteY19" fmla="*/ 664029 h 1480457"/>
                <a:gd name="connsiteX20" fmla="*/ 598715 w 1197820"/>
                <a:gd name="connsiteY20" fmla="*/ 1023257 h 1480457"/>
                <a:gd name="connsiteX21" fmla="*/ 598715 w 1197820"/>
                <a:gd name="connsiteY21" fmla="*/ 1023257 h 1480457"/>
                <a:gd name="connsiteX22" fmla="*/ 631372 w 1197820"/>
                <a:gd name="connsiteY22" fmla="*/ 990600 h 1480457"/>
                <a:gd name="connsiteX23" fmla="*/ 664029 w 1197820"/>
                <a:gd name="connsiteY23" fmla="*/ 925286 h 1480457"/>
                <a:gd name="connsiteX24" fmla="*/ 674915 w 1197820"/>
                <a:gd name="connsiteY24" fmla="*/ 892629 h 1480457"/>
                <a:gd name="connsiteX25" fmla="*/ 729343 w 1197820"/>
                <a:gd name="connsiteY25" fmla="*/ 805543 h 1480457"/>
                <a:gd name="connsiteX26" fmla="*/ 751115 w 1197820"/>
                <a:gd name="connsiteY26" fmla="*/ 740229 h 1480457"/>
                <a:gd name="connsiteX27" fmla="*/ 772886 w 1197820"/>
                <a:gd name="connsiteY27" fmla="*/ 707571 h 1480457"/>
                <a:gd name="connsiteX28" fmla="*/ 805543 w 1197820"/>
                <a:gd name="connsiteY28" fmla="*/ 664029 h 1480457"/>
                <a:gd name="connsiteX29" fmla="*/ 838200 w 1197820"/>
                <a:gd name="connsiteY29" fmla="*/ 609600 h 1480457"/>
                <a:gd name="connsiteX30" fmla="*/ 849086 w 1197820"/>
                <a:gd name="connsiteY30" fmla="*/ 576943 h 1480457"/>
                <a:gd name="connsiteX31" fmla="*/ 903515 w 1197820"/>
                <a:gd name="connsiteY31" fmla="*/ 522514 h 1480457"/>
                <a:gd name="connsiteX32" fmla="*/ 914400 w 1197820"/>
                <a:gd name="connsiteY32" fmla="*/ 489857 h 1480457"/>
                <a:gd name="connsiteX33" fmla="*/ 936172 w 1197820"/>
                <a:gd name="connsiteY33" fmla="*/ 468086 h 1480457"/>
                <a:gd name="connsiteX34" fmla="*/ 957943 w 1197820"/>
                <a:gd name="connsiteY34" fmla="*/ 435429 h 1480457"/>
                <a:gd name="connsiteX35" fmla="*/ 968829 w 1197820"/>
                <a:gd name="connsiteY35" fmla="*/ 402771 h 1480457"/>
                <a:gd name="connsiteX36" fmla="*/ 990600 w 1197820"/>
                <a:gd name="connsiteY36" fmla="*/ 370114 h 1480457"/>
                <a:gd name="connsiteX37" fmla="*/ 1034143 w 1197820"/>
                <a:gd name="connsiteY37" fmla="*/ 283029 h 1480457"/>
                <a:gd name="connsiteX38" fmla="*/ 1055915 w 1197820"/>
                <a:gd name="connsiteY38" fmla="*/ 250371 h 1480457"/>
                <a:gd name="connsiteX39" fmla="*/ 1077686 w 1197820"/>
                <a:gd name="connsiteY39" fmla="*/ 206829 h 1480457"/>
                <a:gd name="connsiteX40" fmla="*/ 1088572 w 1197820"/>
                <a:gd name="connsiteY40" fmla="*/ 174171 h 1480457"/>
                <a:gd name="connsiteX41" fmla="*/ 1121229 w 1197820"/>
                <a:gd name="connsiteY41" fmla="*/ 130629 h 1480457"/>
                <a:gd name="connsiteX42" fmla="*/ 1164772 w 1197820"/>
                <a:gd name="connsiteY42" fmla="*/ 76200 h 1480457"/>
                <a:gd name="connsiteX43" fmla="*/ 1175657 w 1197820"/>
                <a:gd name="connsiteY43" fmla="*/ 43543 h 1480457"/>
                <a:gd name="connsiteX44" fmla="*/ 1197429 w 1197820"/>
                <a:gd name="connsiteY44" fmla="*/ 0 h 148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197820" h="1480457">
                  <a:moveTo>
                    <a:pt x="0" y="1480457"/>
                  </a:moveTo>
                  <a:cubicBezTo>
                    <a:pt x="32668" y="1415122"/>
                    <a:pt x="69449" y="1334808"/>
                    <a:pt x="119743" y="1284514"/>
                  </a:cubicBezTo>
                  <a:lnTo>
                    <a:pt x="163286" y="1240971"/>
                  </a:lnTo>
                  <a:cubicBezTo>
                    <a:pt x="175498" y="1204336"/>
                    <a:pt x="174423" y="1202432"/>
                    <a:pt x="195943" y="1164771"/>
                  </a:cubicBezTo>
                  <a:cubicBezTo>
                    <a:pt x="210599" y="1139124"/>
                    <a:pt x="233690" y="1111926"/>
                    <a:pt x="250372" y="1088571"/>
                  </a:cubicBezTo>
                  <a:cubicBezTo>
                    <a:pt x="257976" y="1077925"/>
                    <a:pt x="264886" y="1066800"/>
                    <a:pt x="272143" y="1055914"/>
                  </a:cubicBezTo>
                  <a:cubicBezTo>
                    <a:pt x="275772" y="1041400"/>
                    <a:pt x="276338" y="1025753"/>
                    <a:pt x="283029" y="1012371"/>
                  </a:cubicBezTo>
                  <a:cubicBezTo>
                    <a:pt x="294731" y="988968"/>
                    <a:pt x="326572" y="947057"/>
                    <a:pt x="326572" y="947057"/>
                  </a:cubicBezTo>
                  <a:cubicBezTo>
                    <a:pt x="352096" y="870480"/>
                    <a:pt x="318879" y="965004"/>
                    <a:pt x="359229" y="870857"/>
                  </a:cubicBezTo>
                  <a:cubicBezTo>
                    <a:pt x="363749" y="860310"/>
                    <a:pt x="364983" y="848463"/>
                    <a:pt x="370115" y="838200"/>
                  </a:cubicBezTo>
                  <a:cubicBezTo>
                    <a:pt x="375966" y="826498"/>
                    <a:pt x="386573" y="817498"/>
                    <a:pt x="391886" y="805543"/>
                  </a:cubicBezTo>
                  <a:cubicBezTo>
                    <a:pt x="401206" y="784572"/>
                    <a:pt x="406400" y="762000"/>
                    <a:pt x="413657" y="740229"/>
                  </a:cubicBezTo>
                  <a:cubicBezTo>
                    <a:pt x="417286" y="729343"/>
                    <a:pt x="418178" y="717119"/>
                    <a:pt x="424543" y="707571"/>
                  </a:cubicBezTo>
                  <a:lnTo>
                    <a:pt x="446315" y="674914"/>
                  </a:lnTo>
                  <a:cubicBezTo>
                    <a:pt x="466738" y="613644"/>
                    <a:pt x="463690" y="607044"/>
                    <a:pt x="500743" y="555171"/>
                  </a:cubicBezTo>
                  <a:cubicBezTo>
                    <a:pt x="506708" y="546820"/>
                    <a:pt x="515258" y="540657"/>
                    <a:pt x="522515" y="533400"/>
                  </a:cubicBezTo>
                  <a:cubicBezTo>
                    <a:pt x="549875" y="451316"/>
                    <a:pt x="512968" y="552494"/>
                    <a:pt x="555172" y="468086"/>
                  </a:cubicBezTo>
                  <a:cubicBezTo>
                    <a:pt x="583435" y="411559"/>
                    <a:pt x="545302" y="456184"/>
                    <a:pt x="587829" y="413657"/>
                  </a:cubicBezTo>
                  <a:cubicBezTo>
                    <a:pt x="587829" y="413657"/>
                    <a:pt x="579790" y="478894"/>
                    <a:pt x="576943" y="511629"/>
                  </a:cubicBezTo>
                  <a:cubicBezTo>
                    <a:pt x="572531" y="562367"/>
                    <a:pt x="569686" y="613229"/>
                    <a:pt x="566057" y="664029"/>
                  </a:cubicBezTo>
                  <a:cubicBezTo>
                    <a:pt x="577531" y="1111513"/>
                    <a:pt x="532176" y="1222867"/>
                    <a:pt x="598715" y="1023257"/>
                  </a:cubicBezTo>
                  <a:lnTo>
                    <a:pt x="598715" y="1023257"/>
                  </a:lnTo>
                  <a:lnTo>
                    <a:pt x="631372" y="990600"/>
                  </a:lnTo>
                  <a:cubicBezTo>
                    <a:pt x="658729" y="908523"/>
                    <a:pt x="621827" y="1009687"/>
                    <a:pt x="664029" y="925286"/>
                  </a:cubicBezTo>
                  <a:cubicBezTo>
                    <a:pt x="669161" y="915023"/>
                    <a:pt x="669420" y="902702"/>
                    <a:pt x="674915" y="892629"/>
                  </a:cubicBezTo>
                  <a:cubicBezTo>
                    <a:pt x="691307" y="862577"/>
                    <a:pt x="718518" y="838018"/>
                    <a:pt x="729343" y="805543"/>
                  </a:cubicBezTo>
                  <a:cubicBezTo>
                    <a:pt x="736600" y="783772"/>
                    <a:pt x="738386" y="759324"/>
                    <a:pt x="751115" y="740229"/>
                  </a:cubicBezTo>
                  <a:cubicBezTo>
                    <a:pt x="758372" y="729343"/>
                    <a:pt x="765282" y="718217"/>
                    <a:pt x="772886" y="707571"/>
                  </a:cubicBezTo>
                  <a:cubicBezTo>
                    <a:pt x="783431" y="692808"/>
                    <a:pt x="795479" y="679125"/>
                    <a:pt x="805543" y="664029"/>
                  </a:cubicBezTo>
                  <a:cubicBezTo>
                    <a:pt x="817279" y="646424"/>
                    <a:pt x="828738" y="628524"/>
                    <a:pt x="838200" y="609600"/>
                  </a:cubicBezTo>
                  <a:cubicBezTo>
                    <a:pt x="843332" y="599337"/>
                    <a:pt x="842201" y="586123"/>
                    <a:pt x="849086" y="576943"/>
                  </a:cubicBezTo>
                  <a:cubicBezTo>
                    <a:pt x="864481" y="556417"/>
                    <a:pt x="903515" y="522514"/>
                    <a:pt x="903515" y="522514"/>
                  </a:cubicBezTo>
                  <a:cubicBezTo>
                    <a:pt x="907143" y="511628"/>
                    <a:pt x="908496" y="499696"/>
                    <a:pt x="914400" y="489857"/>
                  </a:cubicBezTo>
                  <a:cubicBezTo>
                    <a:pt x="919680" y="481056"/>
                    <a:pt x="929761" y="476100"/>
                    <a:pt x="936172" y="468086"/>
                  </a:cubicBezTo>
                  <a:cubicBezTo>
                    <a:pt x="944345" y="457870"/>
                    <a:pt x="952092" y="447131"/>
                    <a:pt x="957943" y="435429"/>
                  </a:cubicBezTo>
                  <a:cubicBezTo>
                    <a:pt x="963075" y="425166"/>
                    <a:pt x="963697" y="413034"/>
                    <a:pt x="968829" y="402771"/>
                  </a:cubicBezTo>
                  <a:cubicBezTo>
                    <a:pt x="974680" y="391069"/>
                    <a:pt x="984335" y="381599"/>
                    <a:pt x="990600" y="370114"/>
                  </a:cubicBezTo>
                  <a:cubicBezTo>
                    <a:pt x="1006141" y="341622"/>
                    <a:pt x="1016140" y="310033"/>
                    <a:pt x="1034143" y="283029"/>
                  </a:cubicBezTo>
                  <a:cubicBezTo>
                    <a:pt x="1041400" y="272143"/>
                    <a:pt x="1049424" y="261731"/>
                    <a:pt x="1055915" y="250371"/>
                  </a:cubicBezTo>
                  <a:cubicBezTo>
                    <a:pt x="1063966" y="236282"/>
                    <a:pt x="1071294" y="221744"/>
                    <a:pt x="1077686" y="206829"/>
                  </a:cubicBezTo>
                  <a:cubicBezTo>
                    <a:pt x="1082206" y="196282"/>
                    <a:pt x="1082879" y="184134"/>
                    <a:pt x="1088572" y="174171"/>
                  </a:cubicBezTo>
                  <a:cubicBezTo>
                    <a:pt x="1097573" y="158419"/>
                    <a:pt x="1110684" y="145392"/>
                    <a:pt x="1121229" y="130629"/>
                  </a:cubicBezTo>
                  <a:cubicBezTo>
                    <a:pt x="1155561" y="82563"/>
                    <a:pt x="1128360" y="112610"/>
                    <a:pt x="1164772" y="76200"/>
                  </a:cubicBezTo>
                  <a:cubicBezTo>
                    <a:pt x="1168400" y="65314"/>
                    <a:pt x="1169754" y="53382"/>
                    <a:pt x="1175657" y="43543"/>
                  </a:cubicBezTo>
                  <a:cubicBezTo>
                    <a:pt x="1202560" y="-1297"/>
                    <a:pt x="1197429" y="44717"/>
                    <a:pt x="1197429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9" name="Straight Arrow Connector 58"/>
            <p:cNvCxnSpPr>
              <a:stCxn id="58" idx="39"/>
            </p:cNvCxnSpPr>
            <p:nvPr/>
          </p:nvCxnSpPr>
          <p:spPr bwMode="auto">
            <a:xfrm flipV="1">
              <a:off x="1447800" y="1447800"/>
              <a:ext cx="120134" cy="2068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0" name="Group 59"/>
          <p:cNvGrpSpPr/>
          <p:nvPr/>
        </p:nvGrpSpPr>
        <p:grpSpPr>
          <a:xfrm>
            <a:off x="1091778" y="4033586"/>
            <a:ext cx="598910" cy="923925"/>
            <a:chOff x="370114" y="1447800"/>
            <a:chExt cx="1197820" cy="1480457"/>
          </a:xfrm>
        </p:grpSpPr>
        <p:sp>
          <p:nvSpPr>
            <p:cNvPr id="61" name="Freeform 60"/>
            <p:cNvSpPr/>
            <p:nvPr/>
          </p:nvSpPr>
          <p:spPr bwMode="auto">
            <a:xfrm>
              <a:off x="370114" y="1447800"/>
              <a:ext cx="1197820" cy="1480457"/>
            </a:xfrm>
            <a:custGeom>
              <a:avLst/>
              <a:gdLst>
                <a:gd name="connsiteX0" fmla="*/ 0 w 1197820"/>
                <a:gd name="connsiteY0" fmla="*/ 1480457 h 1480457"/>
                <a:gd name="connsiteX1" fmla="*/ 119743 w 1197820"/>
                <a:gd name="connsiteY1" fmla="*/ 1284514 h 1480457"/>
                <a:gd name="connsiteX2" fmla="*/ 163286 w 1197820"/>
                <a:gd name="connsiteY2" fmla="*/ 1240971 h 1480457"/>
                <a:gd name="connsiteX3" fmla="*/ 195943 w 1197820"/>
                <a:gd name="connsiteY3" fmla="*/ 1164771 h 1480457"/>
                <a:gd name="connsiteX4" fmla="*/ 250372 w 1197820"/>
                <a:gd name="connsiteY4" fmla="*/ 1088571 h 1480457"/>
                <a:gd name="connsiteX5" fmla="*/ 272143 w 1197820"/>
                <a:gd name="connsiteY5" fmla="*/ 1055914 h 1480457"/>
                <a:gd name="connsiteX6" fmla="*/ 283029 w 1197820"/>
                <a:gd name="connsiteY6" fmla="*/ 1012371 h 1480457"/>
                <a:gd name="connsiteX7" fmla="*/ 326572 w 1197820"/>
                <a:gd name="connsiteY7" fmla="*/ 947057 h 1480457"/>
                <a:gd name="connsiteX8" fmla="*/ 359229 w 1197820"/>
                <a:gd name="connsiteY8" fmla="*/ 870857 h 1480457"/>
                <a:gd name="connsiteX9" fmla="*/ 370115 w 1197820"/>
                <a:gd name="connsiteY9" fmla="*/ 838200 h 1480457"/>
                <a:gd name="connsiteX10" fmla="*/ 391886 w 1197820"/>
                <a:gd name="connsiteY10" fmla="*/ 805543 h 1480457"/>
                <a:gd name="connsiteX11" fmla="*/ 413657 w 1197820"/>
                <a:gd name="connsiteY11" fmla="*/ 740229 h 1480457"/>
                <a:gd name="connsiteX12" fmla="*/ 424543 w 1197820"/>
                <a:gd name="connsiteY12" fmla="*/ 707571 h 1480457"/>
                <a:gd name="connsiteX13" fmla="*/ 446315 w 1197820"/>
                <a:gd name="connsiteY13" fmla="*/ 674914 h 1480457"/>
                <a:gd name="connsiteX14" fmla="*/ 500743 w 1197820"/>
                <a:gd name="connsiteY14" fmla="*/ 555171 h 1480457"/>
                <a:gd name="connsiteX15" fmla="*/ 522515 w 1197820"/>
                <a:gd name="connsiteY15" fmla="*/ 533400 h 1480457"/>
                <a:gd name="connsiteX16" fmla="*/ 555172 w 1197820"/>
                <a:gd name="connsiteY16" fmla="*/ 468086 h 1480457"/>
                <a:gd name="connsiteX17" fmla="*/ 587829 w 1197820"/>
                <a:gd name="connsiteY17" fmla="*/ 413657 h 1480457"/>
                <a:gd name="connsiteX18" fmla="*/ 576943 w 1197820"/>
                <a:gd name="connsiteY18" fmla="*/ 511629 h 1480457"/>
                <a:gd name="connsiteX19" fmla="*/ 566057 w 1197820"/>
                <a:gd name="connsiteY19" fmla="*/ 664029 h 1480457"/>
                <a:gd name="connsiteX20" fmla="*/ 598715 w 1197820"/>
                <a:gd name="connsiteY20" fmla="*/ 1023257 h 1480457"/>
                <a:gd name="connsiteX21" fmla="*/ 598715 w 1197820"/>
                <a:gd name="connsiteY21" fmla="*/ 1023257 h 1480457"/>
                <a:gd name="connsiteX22" fmla="*/ 631372 w 1197820"/>
                <a:gd name="connsiteY22" fmla="*/ 990600 h 1480457"/>
                <a:gd name="connsiteX23" fmla="*/ 664029 w 1197820"/>
                <a:gd name="connsiteY23" fmla="*/ 925286 h 1480457"/>
                <a:gd name="connsiteX24" fmla="*/ 674915 w 1197820"/>
                <a:gd name="connsiteY24" fmla="*/ 892629 h 1480457"/>
                <a:gd name="connsiteX25" fmla="*/ 729343 w 1197820"/>
                <a:gd name="connsiteY25" fmla="*/ 805543 h 1480457"/>
                <a:gd name="connsiteX26" fmla="*/ 751115 w 1197820"/>
                <a:gd name="connsiteY26" fmla="*/ 740229 h 1480457"/>
                <a:gd name="connsiteX27" fmla="*/ 772886 w 1197820"/>
                <a:gd name="connsiteY27" fmla="*/ 707571 h 1480457"/>
                <a:gd name="connsiteX28" fmla="*/ 805543 w 1197820"/>
                <a:gd name="connsiteY28" fmla="*/ 664029 h 1480457"/>
                <a:gd name="connsiteX29" fmla="*/ 838200 w 1197820"/>
                <a:gd name="connsiteY29" fmla="*/ 609600 h 1480457"/>
                <a:gd name="connsiteX30" fmla="*/ 849086 w 1197820"/>
                <a:gd name="connsiteY30" fmla="*/ 576943 h 1480457"/>
                <a:gd name="connsiteX31" fmla="*/ 903515 w 1197820"/>
                <a:gd name="connsiteY31" fmla="*/ 522514 h 1480457"/>
                <a:gd name="connsiteX32" fmla="*/ 914400 w 1197820"/>
                <a:gd name="connsiteY32" fmla="*/ 489857 h 1480457"/>
                <a:gd name="connsiteX33" fmla="*/ 936172 w 1197820"/>
                <a:gd name="connsiteY33" fmla="*/ 468086 h 1480457"/>
                <a:gd name="connsiteX34" fmla="*/ 957943 w 1197820"/>
                <a:gd name="connsiteY34" fmla="*/ 435429 h 1480457"/>
                <a:gd name="connsiteX35" fmla="*/ 968829 w 1197820"/>
                <a:gd name="connsiteY35" fmla="*/ 402771 h 1480457"/>
                <a:gd name="connsiteX36" fmla="*/ 990600 w 1197820"/>
                <a:gd name="connsiteY36" fmla="*/ 370114 h 1480457"/>
                <a:gd name="connsiteX37" fmla="*/ 1034143 w 1197820"/>
                <a:gd name="connsiteY37" fmla="*/ 283029 h 1480457"/>
                <a:gd name="connsiteX38" fmla="*/ 1055915 w 1197820"/>
                <a:gd name="connsiteY38" fmla="*/ 250371 h 1480457"/>
                <a:gd name="connsiteX39" fmla="*/ 1077686 w 1197820"/>
                <a:gd name="connsiteY39" fmla="*/ 206829 h 1480457"/>
                <a:gd name="connsiteX40" fmla="*/ 1088572 w 1197820"/>
                <a:gd name="connsiteY40" fmla="*/ 174171 h 1480457"/>
                <a:gd name="connsiteX41" fmla="*/ 1121229 w 1197820"/>
                <a:gd name="connsiteY41" fmla="*/ 130629 h 1480457"/>
                <a:gd name="connsiteX42" fmla="*/ 1164772 w 1197820"/>
                <a:gd name="connsiteY42" fmla="*/ 76200 h 1480457"/>
                <a:gd name="connsiteX43" fmla="*/ 1175657 w 1197820"/>
                <a:gd name="connsiteY43" fmla="*/ 43543 h 1480457"/>
                <a:gd name="connsiteX44" fmla="*/ 1197429 w 1197820"/>
                <a:gd name="connsiteY44" fmla="*/ 0 h 148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197820" h="1480457">
                  <a:moveTo>
                    <a:pt x="0" y="1480457"/>
                  </a:moveTo>
                  <a:cubicBezTo>
                    <a:pt x="32668" y="1415122"/>
                    <a:pt x="69449" y="1334808"/>
                    <a:pt x="119743" y="1284514"/>
                  </a:cubicBezTo>
                  <a:lnTo>
                    <a:pt x="163286" y="1240971"/>
                  </a:lnTo>
                  <a:cubicBezTo>
                    <a:pt x="175498" y="1204336"/>
                    <a:pt x="174423" y="1202432"/>
                    <a:pt x="195943" y="1164771"/>
                  </a:cubicBezTo>
                  <a:cubicBezTo>
                    <a:pt x="210599" y="1139124"/>
                    <a:pt x="233690" y="1111926"/>
                    <a:pt x="250372" y="1088571"/>
                  </a:cubicBezTo>
                  <a:cubicBezTo>
                    <a:pt x="257976" y="1077925"/>
                    <a:pt x="264886" y="1066800"/>
                    <a:pt x="272143" y="1055914"/>
                  </a:cubicBezTo>
                  <a:cubicBezTo>
                    <a:pt x="275772" y="1041400"/>
                    <a:pt x="276338" y="1025753"/>
                    <a:pt x="283029" y="1012371"/>
                  </a:cubicBezTo>
                  <a:cubicBezTo>
                    <a:pt x="294731" y="988968"/>
                    <a:pt x="326572" y="947057"/>
                    <a:pt x="326572" y="947057"/>
                  </a:cubicBezTo>
                  <a:cubicBezTo>
                    <a:pt x="352096" y="870480"/>
                    <a:pt x="318879" y="965004"/>
                    <a:pt x="359229" y="870857"/>
                  </a:cubicBezTo>
                  <a:cubicBezTo>
                    <a:pt x="363749" y="860310"/>
                    <a:pt x="364983" y="848463"/>
                    <a:pt x="370115" y="838200"/>
                  </a:cubicBezTo>
                  <a:cubicBezTo>
                    <a:pt x="375966" y="826498"/>
                    <a:pt x="386573" y="817498"/>
                    <a:pt x="391886" y="805543"/>
                  </a:cubicBezTo>
                  <a:cubicBezTo>
                    <a:pt x="401206" y="784572"/>
                    <a:pt x="406400" y="762000"/>
                    <a:pt x="413657" y="740229"/>
                  </a:cubicBezTo>
                  <a:cubicBezTo>
                    <a:pt x="417286" y="729343"/>
                    <a:pt x="418178" y="717119"/>
                    <a:pt x="424543" y="707571"/>
                  </a:cubicBezTo>
                  <a:lnTo>
                    <a:pt x="446315" y="674914"/>
                  </a:lnTo>
                  <a:cubicBezTo>
                    <a:pt x="466738" y="613644"/>
                    <a:pt x="463690" y="607044"/>
                    <a:pt x="500743" y="555171"/>
                  </a:cubicBezTo>
                  <a:cubicBezTo>
                    <a:pt x="506708" y="546820"/>
                    <a:pt x="515258" y="540657"/>
                    <a:pt x="522515" y="533400"/>
                  </a:cubicBezTo>
                  <a:cubicBezTo>
                    <a:pt x="549875" y="451316"/>
                    <a:pt x="512968" y="552494"/>
                    <a:pt x="555172" y="468086"/>
                  </a:cubicBezTo>
                  <a:cubicBezTo>
                    <a:pt x="583435" y="411559"/>
                    <a:pt x="545302" y="456184"/>
                    <a:pt x="587829" y="413657"/>
                  </a:cubicBezTo>
                  <a:cubicBezTo>
                    <a:pt x="587829" y="413657"/>
                    <a:pt x="579790" y="478894"/>
                    <a:pt x="576943" y="511629"/>
                  </a:cubicBezTo>
                  <a:cubicBezTo>
                    <a:pt x="572531" y="562367"/>
                    <a:pt x="569686" y="613229"/>
                    <a:pt x="566057" y="664029"/>
                  </a:cubicBezTo>
                  <a:cubicBezTo>
                    <a:pt x="577531" y="1111513"/>
                    <a:pt x="532176" y="1222867"/>
                    <a:pt x="598715" y="1023257"/>
                  </a:cubicBezTo>
                  <a:lnTo>
                    <a:pt x="598715" y="1023257"/>
                  </a:lnTo>
                  <a:lnTo>
                    <a:pt x="631372" y="990600"/>
                  </a:lnTo>
                  <a:cubicBezTo>
                    <a:pt x="658729" y="908523"/>
                    <a:pt x="621827" y="1009687"/>
                    <a:pt x="664029" y="925286"/>
                  </a:cubicBezTo>
                  <a:cubicBezTo>
                    <a:pt x="669161" y="915023"/>
                    <a:pt x="669420" y="902702"/>
                    <a:pt x="674915" y="892629"/>
                  </a:cubicBezTo>
                  <a:cubicBezTo>
                    <a:pt x="691307" y="862577"/>
                    <a:pt x="718518" y="838018"/>
                    <a:pt x="729343" y="805543"/>
                  </a:cubicBezTo>
                  <a:cubicBezTo>
                    <a:pt x="736600" y="783772"/>
                    <a:pt x="738386" y="759324"/>
                    <a:pt x="751115" y="740229"/>
                  </a:cubicBezTo>
                  <a:cubicBezTo>
                    <a:pt x="758372" y="729343"/>
                    <a:pt x="765282" y="718217"/>
                    <a:pt x="772886" y="707571"/>
                  </a:cubicBezTo>
                  <a:cubicBezTo>
                    <a:pt x="783431" y="692808"/>
                    <a:pt x="795479" y="679125"/>
                    <a:pt x="805543" y="664029"/>
                  </a:cubicBezTo>
                  <a:cubicBezTo>
                    <a:pt x="817279" y="646424"/>
                    <a:pt x="828738" y="628524"/>
                    <a:pt x="838200" y="609600"/>
                  </a:cubicBezTo>
                  <a:cubicBezTo>
                    <a:pt x="843332" y="599337"/>
                    <a:pt x="842201" y="586123"/>
                    <a:pt x="849086" y="576943"/>
                  </a:cubicBezTo>
                  <a:cubicBezTo>
                    <a:pt x="864481" y="556417"/>
                    <a:pt x="903515" y="522514"/>
                    <a:pt x="903515" y="522514"/>
                  </a:cubicBezTo>
                  <a:cubicBezTo>
                    <a:pt x="907143" y="511628"/>
                    <a:pt x="908496" y="499696"/>
                    <a:pt x="914400" y="489857"/>
                  </a:cubicBezTo>
                  <a:cubicBezTo>
                    <a:pt x="919680" y="481056"/>
                    <a:pt x="929761" y="476100"/>
                    <a:pt x="936172" y="468086"/>
                  </a:cubicBezTo>
                  <a:cubicBezTo>
                    <a:pt x="944345" y="457870"/>
                    <a:pt x="952092" y="447131"/>
                    <a:pt x="957943" y="435429"/>
                  </a:cubicBezTo>
                  <a:cubicBezTo>
                    <a:pt x="963075" y="425166"/>
                    <a:pt x="963697" y="413034"/>
                    <a:pt x="968829" y="402771"/>
                  </a:cubicBezTo>
                  <a:cubicBezTo>
                    <a:pt x="974680" y="391069"/>
                    <a:pt x="984335" y="381599"/>
                    <a:pt x="990600" y="370114"/>
                  </a:cubicBezTo>
                  <a:cubicBezTo>
                    <a:pt x="1006141" y="341622"/>
                    <a:pt x="1016140" y="310033"/>
                    <a:pt x="1034143" y="283029"/>
                  </a:cubicBezTo>
                  <a:cubicBezTo>
                    <a:pt x="1041400" y="272143"/>
                    <a:pt x="1049424" y="261731"/>
                    <a:pt x="1055915" y="250371"/>
                  </a:cubicBezTo>
                  <a:cubicBezTo>
                    <a:pt x="1063966" y="236282"/>
                    <a:pt x="1071294" y="221744"/>
                    <a:pt x="1077686" y="206829"/>
                  </a:cubicBezTo>
                  <a:cubicBezTo>
                    <a:pt x="1082206" y="196282"/>
                    <a:pt x="1082879" y="184134"/>
                    <a:pt x="1088572" y="174171"/>
                  </a:cubicBezTo>
                  <a:cubicBezTo>
                    <a:pt x="1097573" y="158419"/>
                    <a:pt x="1110684" y="145392"/>
                    <a:pt x="1121229" y="130629"/>
                  </a:cubicBezTo>
                  <a:cubicBezTo>
                    <a:pt x="1155561" y="82563"/>
                    <a:pt x="1128360" y="112610"/>
                    <a:pt x="1164772" y="76200"/>
                  </a:cubicBezTo>
                  <a:cubicBezTo>
                    <a:pt x="1168400" y="65314"/>
                    <a:pt x="1169754" y="53382"/>
                    <a:pt x="1175657" y="43543"/>
                  </a:cubicBezTo>
                  <a:cubicBezTo>
                    <a:pt x="1202560" y="-1297"/>
                    <a:pt x="1197429" y="44717"/>
                    <a:pt x="1197429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2" name="Straight Arrow Connector 61"/>
            <p:cNvCxnSpPr>
              <a:stCxn id="61" idx="39"/>
            </p:cNvCxnSpPr>
            <p:nvPr/>
          </p:nvCxnSpPr>
          <p:spPr bwMode="auto">
            <a:xfrm flipV="1">
              <a:off x="1447800" y="1447800"/>
              <a:ext cx="120134" cy="20682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9" name="Straight Connector 28"/>
          <p:cNvCxnSpPr/>
          <p:nvPr/>
        </p:nvCxnSpPr>
        <p:spPr bwMode="auto">
          <a:xfrm>
            <a:off x="2362200" y="3367087"/>
            <a:ext cx="3228196" cy="0"/>
          </a:xfrm>
          <a:prstGeom prst="line">
            <a:avLst/>
          </a:prstGeom>
          <a:ln>
            <a:prstDash val="dash"/>
            <a:headEnd type="none" w="sm" len="sm"/>
            <a:tailEnd type="none" w="sm" len="sm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 bwMode="auto">
          <a:xfrm flipV="1">
            <a:off x="2362200" y="2362200"/>
            <a:ext cx="590550" cy="685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 flipH="1" flipV="1">
            <a:off x="5156041" y="2625479"/>
            <a:ext cx="482759" cy="42252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88669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4B75EEF-2885-42B3-9E67-D474FAEC95CF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Procedure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 association:</a:t>
            </a:r>
          </a:p>
          <a:p>
            <a:pPr lvl="1"/>
            <a:r>
              <a:rPr lang="en-US" dirty="0" smtClean="0"/>
              <a:t>Ask the AP for available services in BSS/ESS (and the method to discover/connect to it)</a:t>
            </a:r>
          </a:p>
          <a:p>
            <a:pPr lvl="1"/>
            <a:r>
              <a:rPr lang="en-US" dirty="0" smtClean="0"/>
              <a:t>Make network selection based on </a:t>
            </a:r>
            <a:r>
              <a:rPr lang="en-US" smtClean="0"/>
              <a:t>available services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After association:</a:t>
            </a:r>
          </a:p>
          <a:p>
            <a:pPr lvl="1"/>
            <a:r>
              <a:rPr lang="en-US" dirty="0" smtClean="0"/>
              <a:t>STA publishes any available service to the AP (and the method to discover/connect to it), on a voluntary basis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889B300-664E-44AA-9820-AB8453314808}" type="slidenum">
              <a:rPr lang="en-US"/>
              <a:pPr/>
              <a:t>5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5414</TotalTime>
  <Words>141</Words>
  <Application>Microsoft Office PowerPoint</Application>
  <PresentationFormat>On-screen Show (4:3)</PresentationFormat>
  <Paragraphs>35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802-11-Submission</vt:lpstr>
      <vt:lpstr>Microsoft Word 97 - 2003 Document</vt:lpstr>
      <vt:lpstr>[ISD Mechanism]</vt:lpstr>
      <vt:lpstr>Abstract</vt:lpstr>
      <vt:lpstr>PowerPoint Presentation</vt:lpstr>
      <vt:lpstr>Procedure</vt:lpstr>
      <vt:lpstr>References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Bajko Gabor (Nokia-CIC/SiliconValley)</dc:creator>
  <cp:lastModifiedBy>Bajko Gabor (Nokia-CIC/SiliconValley)</cp:lastModifiedBy>
  <cp:revision>14</cp:revision>
  <cp:lastPrinted>1998-02-10T13:28:06Z</cp:lastPrinted>
  <dcterms:created xsi:type="dcterms:W3CDTF">2012-05-10T23:31:42Z</dcterms:created>
  <dcterms:modified xsi:type="dcterms:W3CDTF">2012-05-14T17:46:38Z</dcterms:modified>
</cp:coreProperties>
</file>