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58" r:id="rId4"/>
    <p:sldId id="299" r:id="rId5"/>
    <p:sldId id="300" r:id="rId6"/>
    <p:sldId id="297" r:id="rId7"/>
    <p:sldId id="301" r:id="rId8"/>
    <p:sldId id="303" r:id="rId9"/>
    <p:sldId id="302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486" autoAdjust="0"/>
  </p:normalViewPr>
  <p:slideViewPr>
    <p:cSldViewPr>
      <p:cViewPr varScale="1">
        <p:scale>
          <a:sx n="89" d="100"/>
          <a:sy n="89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44" y="-84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B64FD07-75B2-40A0-A6CC-AD6BE1337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2339975" cy="18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ED0B3A5-C9A7-483A-BF62-1E97A8C1E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6E28327-91EA-46E4-8142-14DE7A5F58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/>
              <a:t>Shoukang ZHENG et. al, I2R, Singapore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E16605F-6E35-40F3-9C5B-3D68337634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10AFAF-3A54-4B1B-BB6B-FF97EE08A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E3EFB3-AECD-4750-BF0B-B4E7D0B6C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5421FF-C2CB-4735-9D85-7A7FBF673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6DF793C-47D1-4F35-BA98-6CA2BF406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238FDB-2AA2-4C69-A393-2860353E3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B3BC02-DB18-4016-A909-5693AD5A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802.11-12/0661r3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83568" y="332656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l" eaLnBrk="0" hangingPunct="0">
              <a:defRPr/>
            </a:pPr>
            <a:r>
              <a:rPr lang="en-US" sz="1800" b="1" dirty="0" smtClean="0">
                <a:cs typeface="+mn-cs"/>
              </a:rPr>
              <a:t>May 2012</a:t>
            </a:r>
            <a:endParaRPr lang="en-US" sz="1800" b="1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495152" y="6453336"/>
            <a:ext cx="20372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0" lvl="4" algn="r" eaLnBrk="0" hangingPunct="0">
              <a:defRPr/>
            </a:pPr>
            <a:r>
              <a:rPr lang="en-US" sz="1200" b="0" baseline="0" dirty="0" smtClean="0">
                <a:cs typeface="+mn-cs"/>
              </a:rPr>
              <a:t>Wai-Leong Yeow, I2R Singapore</a:t>
            </a:r>
            <a:endParaRPr lang="en-US" sz="1200" b="0" baseline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E7422F0-16CF-43ED-9F02-FD8E9111A4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 smtClean="0">
                <a:ea typeface="MS PGothic" pitchFamily="34" charset="-128"/>
              </a:rPr>
              <a:t>Enhanced Uplink Channel Access for 802.11ah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575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54"/>
          <p:cNvGraphicFramePr>
            <a:graphicFrameLocks noChangeAspect="1"/>
          </p:cNvGraphicFramePr>
          <p:nvPr/>
        </p:nvGraphicFramePr>
        <p:xfrm>
          <a:off x="601663" y="2419350"/>
          <a:ext cx="7015162" cy="4270375"/>
        </p:xfrm>
        <a:graphic>
          <a:graphicData uri="http://schemas.openxmlformats.org/presentationml/2006/ole">
            <p:oleObj spid="_x0000_s1026" name="Document" r:id="rId4" imgW="8499300" imgH="51754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27EA29B-480E-4144-BE11-4DB923C235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References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US" smtClean="0"/>
              <a:t>[1] 11-11/0905r5, TGah </a:t>
            </a:r>
            <a:r>
              <a:rPr lang="en-GB" smtClean="0"/>
              <a:t>Functional Requirements and Evaluation Methodology Rev 5</a:t>
            </a:r>
            <a:r>
              <a:rPr lang="en-US" smtClean="0">
                <a:ea typeface="MS PGothic" pitchFamily="34" charset="-128"/>
              </a:rPr>
              <a:t>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[2] 11-10/1511r0, Fairness of DCF.</a:t>
            </a:r>
          </a:p>
          <a:p>
            <a:pPr marL="457200" indent="-457200">
              <a:buFontTx/>
              <a:buNone/>
            </a:pPr>
            <a:r>
              <a:rPr lang="en-US" smtClean="0">
                <a:ea typeface="MS PGothic" pitchFamily="34" charset="-128"/>
              </a:rPr>
              <a:t>[3] 11-11/1515r0, </a:t>
            </a:r>
            <a:r>
              <a:rPr lang="en-US" smtClean="0"/>
              <a:t>802.11ah Wi-Fi Offloading Considerations.</a:t>
            </a:r>
            <a:endParaRPr lang="en-US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3075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in earlier contributions suggest PCF or DCF to be enhanced in 802.11ah for:</a:t>
            </a:r>
          </a:p>
          <a:p>
            <a:pPr lvl="1"/>
            <a:r>
              <a:rPr lang="en-US" dirty="0" smtClean="0"/>
              <a:t>Short, </a:t>
            </a:r>
            <a:r>
              <a:rPr lang="en-US" dirty="0" err="1" smtClean="0"/>
              <a:t>bursty</a:t>
            </a:r>
            <a:r>
              <a:rPr lang="en-US" dirty="0" smtClean="0"/>
              <a:t> traffic with large number of STAs (11-10/1511r0)</a:t>
            </a:r>
          </a:p>
          <a:p>
            <a:pPr lvl="1"/>
            <a:r>
              <a:rPr lang="en-US" dirty="0" smtClean="0"/>
              <a:t>FTP traffic with </a:t>
            </a:r>
            <a:r>
              <a:rPr lang="en-US" dirty="0" err="1" smtClean="0"/>
              <a:t>Wifi</a:t>
            </a:r>
            <a:r>
              <a:rPr lang="en-US" dirty="0" smtClean="0"/>
              <a:t>-offloading (11-11/1515r0)</a:t>
            </a:r>
          </a:p>
          <a:p>
            <a:r>
              <a:rPr lang="en-US" dirty="0" smtClean="0"/>
              <a:t>We present further simulation results on scenario #5 of 11-11/0905r5 and show fairness issues in uplinks and downlinks.</a:t>
            </a:r>
          </a:p>
          <a:p>
            <a:r>
              <a:rPr lang="en-US" dirty="0" smtClean="0"/>
              <a:t>We present a mechanism for coordinated access to the wireless medium.</a:t>
            </a:r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BEAB5-C9F8-4262-9834-967730E7F1C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Case 3: Extended Range Wi-Fi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Parameters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29 STAs + 1 AP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2MHz channel, 600kbps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UDP traffic, 512 B payload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Uplink ~ 16kbps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Downlink ~ 240 kbps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dirty="0" smtClean="0"/>
              <a:t>Observation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Low downlink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Unfair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dirty="0" smtClean="0"/>
              <a:t>~ 70% utilization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5585991"/>
            <a:ext cx="3810000" cy="795337"/>
          </a:xfrm>
        </p:spPr>
        <p:txBody>
          <a:bodyPr>
            <a:normAutofit fontScale="85000" lnSpcReduction="20000"/>
          </a:bodyPr>
          <a:lstStyle/>
          <a:p>
            <a:pPr marL="461963" lvl="1">
              <a:defRPr/>
            </a:pPr>
            <a:r>
              <a:rPr lang="en-US" dirty="0" smtClean="0"/>
              <a:t>Uplink: 1.5 ~ 2.1kB/s per STA</a:t>
            </a:r>
          </a:p>
          <a:p>
            <a:pPr marL="461963" lvl="1">
              <a:defRPr/>
            </a:pPr>
            <a:r>
              <a:rPr lang="en-US" dirty="0" smtClean="0"/>
              <a:t>Downlink: 2.8 </a:t>
            </a:r>
            <a:r>
              <a:rPr lang="en-US" dirty="0" err="1" smtClean="0"/>
              <a:t>kB</a:t>
            </a:r>
            <a:r>
              <a:rPr lang="en-US" dirty="0" smtClean="0"/>
              <a:t>/s total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4EA93-A3EB-4573-BF18-04C861B2DE68}" type="slidenum">
              <a:rPr lang="en-US" smtClean="0"/>
              <a:pPr/>
              <a:t>3</a:t>
            </a:fld>
            <a:endParaRPr lang="en-US" smtClean="0"/>
          </a:p>
        </p:txBody>
      </p:sp>
      <p:pic>
        <p:nvPicPr>
          <p:cNvPr id="9218" name="Picture 2" descr="C:\Documents and Settings\wlyeow\My Documents\I2R\80211ah\deterministic poll\ah-offload-std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16832"/>
            <a:ext cx="4754890" cy="3566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3: Extended Range Wi-Fi (cont’d)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3382144" cy="4114800"/>
          </a:xfrm>
        </p:spPr>
        <p:txBody>
          <a:bodyPr/>
          <a:lstStyle/>
          <a:p>
            <a:r>
              <a:rPr lang="en-US" dirty="0" smtClean="0"/>
              <a:t>Uplink delay performance</a:t>
            </a:r>
          </a:p>
          <a:p>
            <a:pPr lvl="1"/>
            <a:r>
              <a:rPr lang="en-US" dirty="0" smtClean="0"/>
              <a:t>Sorted in increasing values</a:t>
            </a:r>
          </a:p>
          <a:p>
            <a:pPr lvl="1"/>
            <a:r>
              <a:rPr lang="en-US" dirty="0" smtClean="0"/>
              <a:t>Unfair</a:t>
            </a:r>
          </a:p>
          <a:p>
            <a:pPr lvl="1"/>
            <a:r>
              <a:rPr lang="en-US" dirty="0" smtClean="0"/>
              <a:t>Delay values are not ideal for VoIP</a:t>
            </a:r>
          </a:p>
          <a:p>
            <a:r>
              <a:rPr lang="en-US" dirty="0" smtClean="0"/>
              <a:t>Downlink delay performance</a:t>
            </a:r>
          </a:p>
          <a:p>
            <a:pPr lvl="1"/>
            <a:r>
              <a:rPr lang="en-US" dirty="0" smtClean="0"/>
              <a:t>10 ~ 40s</a:t>
            </a:r>
          </a:p>
          <a:p>
            <a:pPr lvl="1"/>
            <a:r>
              <a:rPr lang="en-US" dirty="0" smtClean="0"/>
              <a:t>Larger than STAs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680C710-9345-42AF-BCA1-E150C5CC9572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10242" name="Picture 2" descr="C:\Documents and Settings\wlyeow\My Documents\I2R\80211ah\deterministic poll\ah-offload-std\fair-n32-0.04-0.60-nona-up-dl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239097"/>
            <a:ext cx="4754890" cy="3566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High delay</a:t>
            </a:r>
          </a:p>
          <a:p>
            <a:pPr lvl="1"/>
            <a:r>
              <a:rPr lang="en-US" dirty="0" smtClean="0"/>
              <a:t>Low utilization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r>
              <a:rPr lang="en-US" dirty="0" smtClean="0"/>
              <a:t>AP can coordinate uplink access through</a:t>
            </a:r>
          </a:p>
          <a:p>
            <a:pPr lvl="1"/>
            <a:r>
              <a:rPr lang="en-US" dirty="0" smtClean="0"/>
              <a:t>Point Coordination Function (PCF)</a:t>
            </a:r>
          </a:p>
          <a:p>
            <a:pPr lvl="1"/>
            <a:r>
              <a:rPr lang="en-US" dirty="0" smtClean="0"/>
              <a:t>Power-Saving Multi-Pull (PSMP)</a:t>
            </a:r>
          </a:p>
          <a:p>
            <a:r>
              <a:rPr lang="en-US" dirty="0" smtClean="0"/>
              <a:t>But these functions are not desirable in OBSS cases</a:t>
            </a:r>
          </a:p>
          <a:p>
            <a:pPr lvl="1"/>
            <a:r>
              <a:rPr lang="en-US" dirty="0" smtClean="0"/>
              <a:t>Frames are separated by SIFS</a:t>
            </a:r>
          </a:p>
          <a:p>
            <a:pPr lvl="1"/>
            <a:r>
              <a:rPr lang="en-US" dirty="0" smtClean="0"/>
              <a:t>No CCA can be performed</a:t>
            </a:r>
          </a:p>
          <a:p>
            <a:pPr lvl="1"/>
            <a:r>
              <a:rPr lang="en-US" dirty="0" smtClean="0"/>
              <a:t>Cause interference to neighbor BSS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</a:p>
        </p:txBody>
      </p:sp>
      <p:sp>
        <p:nvSpPr>
          <p:cNvPr id="614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to facilitate grouping and coordinating uplink access</a:t>
            </a:r>
          </a:p>
          <a:p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Manage fairness within a group</a:t>
            </a:r>
          </a:p>
          <a:p>
            <a:pPr lvl="1"/>
            <a:r>
              <a:rPr lang="en-US" dirty="0" smtClean="0"/>
              <a:t>Including downlink</a:t>
            </a:r>
          </a:p>
          <a:p>
            <a:r>
              <a:rPr lang="en-US" dirty="0" smtClean="0"/>
              <a:t>Suggest to use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traffic</a:t>
            </a:r>
          </a:p>
          <a:p>
            <a:pPr lvl="1"/>
            <a:r>
              <a:rPr lang="en-US" dirty="0" smtClean="0"/>
              <a:t>Basic EDCA mechanism is still the same: CCA is performed</a:t>
            </a:r>
          </a:p>
          <a:p>
            <a:pPr lvl="1"/>
            <a:r>
              <a:rPr lang="en-US" dirty="0" smtClean="0"/>
              <a:t>Address OBSS issues</a:t>
            </a:r>
          </a:p>
          <a:p>
            <a:pPr lvl="1"/>
            <a:r>
              <a:rPr lang="en-US" dirty="0" smtClean="0"/>
              <a:t>Improve delay performance</a:t>
            </a:r>
          </a:p>
          <a:p>
            <a:endParaRPr lang="en-US" dirty="0" smtClean="0"/>
          </a:p>
        </p:txBody>
      </p:sp>
      <p:sp>
        <p:nvSpPr>
          <p:cNvPr id="6149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907D0FE-9A7C-4B57-8A37-138464AB5A1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55576" y="270892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5496" y="22768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043608" y="1916832"/>
            <a:ext cx="936104" cy="79208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1 -&gt;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2 -&gt; 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3 -&gt; </a:t>
            </a:r>
            <a:r>
              <a:rPr lang="en-US" dirty="0" smtClean="0"/>
              <a:t>6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55576" y="342900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35496" y="307999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1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755576" y="414908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35496" y="380007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 bwMode="auto">
          <a:xfrm rot="5400000">
            <a:off x="2159732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9712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48376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2771800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3059832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2051720" y="3140968"/>
            <a:ext cx="1008112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59832" y="3140968"/>
            <a:ext cx="1152128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Left Brace 24"/>
          <p:cNvSpPr/>
          <p:nvPr/>
        </p:nvSpPr>
        <p:spPr bwMode="auto">
          <a:xfrm rot="5400000">
            <a:off x="4391980" y="23848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22879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716016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004048" y="220486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 bwMode="auto">
          <a:xfrm>
            <a:off x="2051720" y="3861048"/>
            <a:ext cx="108012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83968" y="3861048"/>
            <a:ext cx="720080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004048" y="3861048"/>
            <a:ext cx="1224136" cy="2880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Uplink MPDU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2555776" y="1916832"/>
            <a:ext cx="144016" cy="2880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59832" y="1700808"/>
            <a:ext cx="823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aSlotTime</a:t>
            </a:r>
            <a:endParaRPr lang="en-US" dirty="0"/>
          </a:p>
        </p:txBody>
      </p:sp>
      <p:cxnSp>
        <p:nvCxnSpPr>
          <p:cNvPr id="36" name="Straight Arrow Connector 35"/>
          <p:cNvCxnSpPr>
            <a:endCxn id="33" idx="1"/>
          </p:cNvCxnSpPr>
          <p:nvPr/>
        </p:nvCxnSpPr>
        <p:spPr bwMode="auto">
          <a:xfrm flipH="1">
            <a:off x="2627784" y="1844824"/>
            <a:ext cx="36004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755576" y="486916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35496" y="4520153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732240" y="292494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Left Brace 39"/>
          <p:cNvSpPr/>
          <p:nvPr/>
        </p:nvSpPr>
        <p:spPr bwMode="auto">
          <a:xfrm rot="5400000">
            <a:off x="6395772" y="4185084"/>
            <a:ext cx="144016" cy="5040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215752" y="4088105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 bwMode="auto">
          <a:xfrm>
            <a:off x="6228184" y="4581128"/>
            <a:ext cx="504056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CCA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55576" y="5589240"/>
            <a:ext cx="75608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/>
          <p:cNvSpPr txBox="1"/>
          <p:nvPr/>
        </p:nvSpPr>
        <p:spPr>
          <a:xfrm>
            <a:off x="35496" y="5157192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</a:t>
            </a:r>
          </a:p>
          <a:p>
            <a:r>
              <a:rPr lang="en-US" dirty="0" smtClean="0"/>
              <a:t>STA x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868144" y="5301208"/>
            <a:ext cx="648072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CTS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948264" y="5301208"/>
            <a:ext cx="1296144" cy="28803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Receive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51347" y="4581128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uplink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7092280" y="2924944"/>
            <a:ext cx="0" cy="20882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2451973" y="436510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1       2       3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742438" y="4365104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4      5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810925" y="495220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5      6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0" y="4725144"/>
            <a:ext cx="3810000" cy="158417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Uplink: 1.8 ~ 2.2 </a:t>
            </a:r>
            <a:r>
              <a:rPr lang="en-US" dirty="0" err="1" smtClean="0"/>
              <a:t>kB</a:t>
            </a:r>
            <a:r>
              <a:rPr lang="en-US" dirty="0" smtClean="0"/>
              <a:t>/s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Compare original: 1.5 ~ 2.1 </a:t>
            </a:r>
            <a:r>
              <a:rPr lang="en-US" dirty="0" err="1" smtClean="0">
                <a:solidFill>
                  <a:srgbClr val="FF0000"/>
                </a:solidFill>
              </a:rPr>
              <a:t>kB</a:t>
            </a:r>
            <a:r>
              <a:rPr lang="en-US" dirty="0" smtClean="0">
                <a:solidFill>
                  <a:srgbClr val="FF0000"/>
                </a:solidFill>
              </a:rPr>
              <a:t>/s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Downlink: 10.55 </a:t>
            </a:r>
            <a:r>
              <a:rPr lang="en-US" dirty="0" err="1" smtClean="0"/>
              <a:t>kB</a:t>
            </a:r>
            <a:r>
              <a:rPr lang="en-US" dirty="0" smtClean="0"/>
              <a:t>/s </a:t>
            </a:r>
            <a:r>
              <a:rPr lang="en-US" dirty="0" smtClean="0"/>
              <a:t>total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Compare original: 2.8 </a:t>
            </a:r>
            <a:r>
              <a:rPr lang="en-US" dirty="0" err="1" smtClean="0">
                <a:solidFill>
                  <a:srgbClr val="FF0000"/>
                </a:solidFill>
              </a:rPr>
              <a:t>kB</a:t>
            </a:r>
            <a:r>
              <a:rPr lang="en-US" dirty="0" smtClean="0">
                <a:solidFill>
                  <a:srgbClr val="FF0000"/>
                </a:solidFill>
              </a:rPr>
              <a:t>/s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~ 91% </a:t>
            </a:r>
            <a:r>
              <a:rPr lang="en-US" dirty="0" smtClean="0"/>
              <a:t>Utilization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Compare ~ 70%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4653136"/>
            <a:ext cx="3810000" cy="93610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Low delay</a:t>
            </a:r>
          </a:p>
          <a:p>
            <a:pPr lvl="1"/>
            <a:r>
              <a:rPr lang="en-US" dirty="0" smtClean="0"/>
              <a:t>0.09s ~ </a:t>
            </a:r>
            <a:r>
              <a:rPr lang="en-US" dirty="0" smtClean="0"/>
              <a:t>0.75s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Compare original: 10~40s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1266" name="Picture 2" descr="C:\Documents and Settings\wlyeow\My Documents\I2R\80211ah\deterministic poll\ah-offload-hardcode\fair-n32-0.04-0.60-nona-up-th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20788"/>
            <a:ext cx="4176464" cy="3132348"/>
          </a:xfrm>
          <a:prstGeom prst="rect">
            <a:avLst/>
          </a:prstGeom>
          <a:noFill/>
        </p:spPr>
      </p:pic>
      <p:pic>
        <p:nvPicPr>
          <p:cNvPr id="11267" name="Picture 3" descr="C:\Documents and Settings\wlyeow\My Documents\I2R\80211ah\deterministic poll\ah-offload-hardcode\fair-n32-0.04-0.60-nona-up-dl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0006" y="1556792"/>
            <a:ext cx="412845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3: Extended Range </a:t>
            </a:r>
            <a:r>
              <a:rPr lang="en-US" dirty="0" err="1" smtClean="0"/>
              <a:t>Wifi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High contention for small number of STAs</a:t>
            </a:r>
          </a:p>
          <a:p>
            <a:pPr lvl="1"/>
            <a:r>
              <a:rPr lang="en-US" dirty="0" smtClean="0"/>
              <a:t>High delay, unsuitable for target applications</a:t>
            </a:r>
          </a:p>
          <a:p>
            <a:pPr lvl="1"/>
            <a:r>
              <a:rPr lang="en-US" dirty="0" smtClean="0"/>
              <a:t>Unfairness between STAs and AP</a:t>
            </a:r>
          </a:p>
          <a:p>
            <a:pPr lvl="1"/>
            <a:r>
              <a:rPr lang="en-US" dirty="0" smtClean="0"/>
              <a:t>Low channel utilization</a:t>
            </a:r>
          </a:p>
          <a:p>
            <a:r>
              <a:rPr lang="en-US" dirty="0" smtClean="0"/>
              <a:t>There is a need for AP to facilitate grouping and coordinating uplink access</a:t>
            </a:r>
          </a:p>
          <a:p>
            <a:pPr lvl="1"/>
            <a:r>
              <a:rPr lang="en-US" dirty="0" smtClean="0"/>
              <a:t>Smaller group sizes</a:t>
            </a:r>
          </a:p>
          <a:p>
            <a:pPr lvl="1"/>
            <a:r>
              <a:rPr lang="en-US" dirty="0" smtClean="0"/>
              <a:t>Suggest use of </a:t>
            </a:r>
            <a:r>
              <a:rPr lang="en-US" dirty="0" err="1" smtClean="0"/>
              <a:t>backoff</a:t>
            </a:r>
            <a:r>
              <a:rPr lang="en-US" dirty="0" smtClean="0"/>
              <a:t> duration to coordinate uplink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AE3EFB3-AECD-4750-BF0B-B4E7D0B6CD2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8880</TotalTime>
  <Words>491</Words>
  <Application>Microsoft Office PowerPoint</Application>
  <PresentationFormat>On-screen Show (4:3)</PresentationFormat>
  <Paragraphs>118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Enhanced Uplink Channel Access for 802.11ah</vt:lpstr>
      <vt:lpstr>Abstract</vt:lpstr>
      <vt:lpstr>Use Case 3: Extended Range Wi-Fi</vt:lpstr>
      <vt:lpstr>Use Case 3: Extended Range Wi-Fi (cont’d)</vt:lpstr>
      <vt:lpstr>Issues</vt:lpstr>
      <vt:lpstr>Proposal</vt:lpstr>
      <vt:lpstr>Example</vt:lpstr>
      <vt:lpstr>Preliminary Results</vt:lpstr>
      <vt:lpstr>Conclusion</vt:lpstr>
      <vt:lpstr>References</vt:lpstr>
    </vt:vector>
  </TitlesOfParts>
  <Company>i2r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Low Power Operation</dc:title>
  <dc:creator/>
  <cp:lastModifiedBy>WL Yeow</cp:lastModifiedBy>
  <cp:revision>348</cp:revision>
  <cp:lastPrinted>1998-02-10T13:28:06Z</cp:lastPrinted>
  <dcterms:created xsi:type="dcterms:W3CDTF">2012-01-09T09:44:15Z</dcterms:created>
  <dcterms:modified xsi:type="dcterms:W3CDTF">2012-05-16T13:14:12Z</dcterms:modified>
</cp:coreProperties>
</file>