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6" r:id="rId3"/>
    <p:sldId id="295" r:id="rId4"/>
    <p:sldId id="277" r:id="rId5"/>
    <p:sldId id="296" r:id="rId6"/>
    <p:sldId id="297" r:id="rId7"/>
    <p:sldId id="299" r:id="rId8"/>
    <p:sldId id="300" r:id="rId9"/>
    <p:sldId id="298" r:id="rId10"/>
    <p:sldId id="279" r:id="rId11"/>
    <p:sldId id="294" r:id="rId12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8" autoAdjust="0"/>
    <p:restoredTop sz="94660"/>
  </p:normalViewPr>
  <p:slideViewPr>
    <p:cSldViewPr>
      <p:cViewPr varScale="1">
        <p:scale>
          <a:sx n="68" d="100"/>
          <a:sy n="68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8" y="-10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00" y="334963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802.11-12/0645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4.png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Open-Loop Link Margin Index for Fast Link Adaptation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2012-05-10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063625" y="2517775"/>
          <a:ext cx="7165975" cy="4003675"/>
        </p:xfrm>
        <a:graphic>
          <a:graphicData uri="http://schemas.openxmlformats.org/presentationml/2006/ole">
            <p:oleObj spid="_x0000_s2102" name="Document" r:id="rId4" imgW="9100071" imgH="5063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Open-loop link adaptation is required in 11ah for low duty cycle STAs</a:t>
            </a:r>
          </a:p>
          <a:p>
            <a:pPr lvl="1"/>
            <a:r>
              <a:rPr lang="en-US" dirty="0" smtClean="0"/>
              <a:t>Avoid extra overhead of exchanging frames</a:t>
            </a:r>
          </a:p>
          <a:p>
            <a:pPr lvl="1"/>
            <a:r>
              <a:rPr lang="en-US" dirty="0" smtClean="0"/>
              <a:t>Avoid re-transmissions </a:t>
            </a:r>
          </a:p>
          <a:p>
            <a:pPr lvl="1"/>
            <a:r>
              <a:rPr lang="en-US" dirty="0" smtClean="0"/>
              <a:t>Increase link capacity </a:t>
            </a:r>
          </a:p>
          <a:p>
            <a:r>
              <a:rPr lang="en-US" dirty="0" smtClean="0"/>
              <a:t>Open-loop Link Index is defined as an Information Element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1295400"/>
          </a:xfrm>
        </p:spPr>
        <p:txBody>
          <a:bodyPr/>
          <a:lstStyle/>
          <a:p>
            <a:pPr lvl="0"/>
            <a:r>
              <a:rPr lang="en-US" dirty="0" smtClean="0"/>
              <a:t>Do you agree to include Open-Loop Link Margin Index information element defined as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>
              <a:buNone/>
            </a:pPr>
            <a:r>
              <a:rPr lang="en-US" dirty="0" smtClean="0"/>
              <a:t>	where the Open-Loop Link Margin Index is computed according to the equation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 lvl="0">
              <a:buNone/>
            </a:pPr>
            <a:r>
              <a:rPr lang="en-US" sz="1800" dirty="0" smtClean="0"/>
              <a:t>	</a:t>
            </a:r>
          </a:p>
          <a:p>
            <a:pPr lvl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</a:t>
            </a:r>
          </a:p>
          <a:p>
            <a:pPr lvl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	-The detailed format and description are TBD.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723" y="2971801"/>
            <a:ext cx="71778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048000" y="4953000"/>
          <a:ext cx="3276600" cy="575875"/>
        </p:xfrm>
        <a:graphic>
          <a:graphicData uri="http://schemas.openxmlformats.org/presentationml/2006/ole">
            <p:oleObj spid="_x0000_s12292" name="公式" r:id="rId4" imgW="173988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989013" y="1146175"/>
          <a:ext cx="7083425" cy="5097463"/>
        </p:xfrm>
        <a:graphic>
          <a:graphicData uri="http://schemas.openxmlformats.org/presentationml/2006/ole">
            <p:oleObj spid="_x0000_s6147" name="Document" r:id="rId3" imgW="9294993" imgH="6676639" progId="Word.Document.8">
              <p:embed/>
            </p:oleObj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966788" y="1371600"/>
          <a:ext cx="7007225" cy="5043488"/>
        </p:xfrm>
        <a:graphic>
          <a:graphicData uri="http://schemas.openxmlformats.org/presentationml/2006/ole">
            <p:oleObj spid="_x0000_s10243" name="Document" r:id="rId3" imgW="9377810" imgH="6741701" progId="Word.Document.8">
              <p:embed/>
            </p:oleObj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Path Loss Difference in Wide Area BSS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4724400"/>
            <a:ext cx="8305800" cy="1295400"/>
          </a:xfrm>
        </p:spPr>
        <p:txBody>
          <a:bodyPr/>
          <a:lstStyle/>
          <a:p>
            <a:r>
              <a:rPr lang="en-US" dirty="0" smtClean="0"/>
              <a:t>In a wide area BSS, there are STAs close to AP and STAs far away from AP</a:t>
            </a:r>
          </a:p>
          <a:p>
            <a:pPr lvl="1"/>
            <a:r>
              <a:rPr lang="en-US" dirty="0" smtClean="0"/>
              <a:t>For Example, the path loss of STA X is log2(800/50)*6=24dB more than STA Y</a:t>
            </a:r>
            <a:endParaRPr lang="en-US" dirty="0"/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4742909" cy="292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Open-loop link adaptation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419600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Transmission Scenario for low duty cycle STAs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800" dirty="0" smtClean="0"/>
              <a:t>Extra handshaking packet exchange for close-loop link adaptation  introduces significant overhead </a:t>
            </a:r>
          </a:p>
          <a:p>
            <a:pPr lvl="1"/>
            <a:r>
              <a:rPr lang="en-US" sz="1800" dirty="0" smtClean="0"/>
              <a:t>Using optimal MCS reduces channel time and power consumption </a:t>
            </a:r>
          </a:p>
          <a:p>
            <a:r>
              <a:rPr lang="en-US" sz="2000" dirty="0" smtClean="0"/>
              <a:t>Open-loop link-adaptation</a:t>
            </a:r>
          </a:p>
          <a:p>
            <a:pPr lvl="1"/>
            <a:r>
              <a:rPr lang="en-US" sz="1800" dirty="0" smtClean="0"/>
              <a:t>Avoid extra overhead of exchanging frames</a:t>
            </a:r>
          </a:p>
          <a:p>
            <a:pPr lvl="1"/>
            <a:r>
              <a:rPr lang="en-US" sz="1800" dirty="0" smtClean="0"/>
              <a:t>Avoid re-transmissions </a:t>
            </a:r>
          </a:p>
          <a:p>
            <a:pPr lvl="1"/>
            <a:r>
              <a:rPr lang="en-US" sz="1800" dirty="0" smtClean="0"/>
              <a:t>Increase link capacity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362200"/>
            <a:ext cx="62960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4724400"/>
          </a:xfrm>
        </p:spPr>
        <p:txBody>
          <a:bodyPr/>
          <a:lstStyle/>
          <a:p>
            <a:r>
              <a:rPr lang="en-US" sz="1800" dirty="0" smtClean="0"/>
              <a:t>Down link</a:t>
            </a:r>
          </a:p>
          <a:p>
            <a:endParaRPr lang="en-US" sz="1400" dirty="0" smtClean="0"/>
          </a:p>
          <a:p>
            <a:endParaRPr lang="en-US" sz="800" dirty="0" smtClean="0"/>
          </a:p>
          <a:p>
            <a:r>
              <a:rPr lang="en-US" sz="1800" dirty="0" smtClean="0"/>
              <a:t>Uplink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200" dirty="0" smtClean="0"/>
          </a:p>
          <a:p>
            <a:r>
              <a:rPr lang="en-US" sz="1800" dirty="0" smtClean="0"/>
              <a:t>Define </a:t>
            </a:r>
            <a:r>
              <a:rPr lang="en-US" sz="1800" dirty="0" smtClean="0">
                <a:solidFill>
                  <a:srgbClr val="C00000"/>
                </a:solidFill>
              </a:rPr>
              <a:t>Open-Loop Link Margin Index</a:t>
            </a:r>
          </a:p>
          <a:p>
            <a:endParaRPr lang="en-US" sz="1600" b="1" dirty="0" smtClean="0"/>
          </a:p>
          <a:p>
            <a:endParaRPr lang="en-US" sz="1800" dirty="0" smtClean="0"/>
          </a:p>
          <a:p>
            <a:r>
              <a:rPr lang="en-US" sz="1800" dirty="0" smtClean="0"/>
              <a:t>Insert              in a certain downlink frame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Open-Loop Link Margin Index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6400" y="1981200"/>
          <a:ext cx="2129837" cy="304800"/>
        </p:xfrm>
        <a:graphic>
          <a:graphicData uri="http://schemas.openxmlformats.org/presentationml/2006/ole">
            <p:oleObj spid="_x0000_s11266" name="公式" r:id="rId3" imgW="168876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2590800"/>
          <a:ext cx="914400" cy="287338"/>
        </p:xfrm>
        <a:graphic>
          <a:graphicData uri="http://schemas.openxmlformats.org/presentationml/2006/ole">
            <p:oleObj spid="_x0000_s11267" name="公式" r:id="rId4" imgW="698400" imgH="241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49338" y="3962400"/>
          <a:ext cx="2474912" cy="434975"/>
        </p:xfrm>
        <a:graphic>
          <a:graphicData uri="http://schemas.openxmlformats.org/presentationml/2006/ole">
            <p:oleObj spid="_x0000_s11268" name="公式" r:id="rId5" imgW="1739880" imgH="33012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55725" y="4567238"/>
          <a:ext cx="633413" cy="300037"/>
        </p:xfrm>
        <a:graphic>
          <a:graphicData uri="http://schemas.openxmlformats.org/presentationml/2006/ole">
            <p:oleObj spid="_x0000_s11269" name="公式" r:id="rId6" imgW="48240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828800" y="2895600"/>
          <a:ext cx="3362325" cy="574675"/>
        </p:xfrm>
        <a:graphic>
          <a:graphicData uri="http://schemas.openxmlformats.org/presentationml/2006/ole">
            <p:oleObj spid="_x0000_s11270" name="公式" r:id="rId7" imgW="2831760" imgH="4824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72000" y="3581400"/>
          <a:ext cx="633413" cy="301625"/>
        </p:xfrm>
        <a:graphic>
          <a:graphicData uri="http://schemas.openxmlformats.org/presentationml/2006/ole">
            <p:oleObj spid="_x0000_s11271" name="公式" r:id="rId8" imgW="482400" imgH="22860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2286000" y="2590800"/>
            <a:ext cx="3443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: Minimum required received power for MCS0 Rep2</a:t>
            </a: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633913" y="4038600"/>
          <a:ext cx="2441575" cy="287338"/>
        </p:xfrm>
        <a:graphic>
          <a:graphicData uri="http://schemas.openxmlformats.org/presentationml/2006/ole">
            <p:oleObj spid="_x0000_s11272" name="公式" r:id="rId9" imgW="2057400" imgH="241200" progId="Equation.3">
              <p:embed/>
            </p:oleObj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3810000" y="4038600"/>
            <a:ext cx="6858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3962400" y="1981200"/>
            <a:ext cx="6858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808538" y="1981200"/>
          <a:ext cx="2114550" cy="304800"/>
        </p:xfrm>
        <a:graphic>
          <a:graphicData uri="http://schemas.openxmlformats.org/presentationml/2006/ole">
            <p:oleObj spid="_x0000_s11273" name="公式" r:id="rId10" imgW="1676160" imgH="241200" progId="Equation.3">
              <p:embed/>
            </p:oleObj>
          </a:graphicData>
        </a:graphic>
      </p:graphicFrame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33600" y="4953000"/>
            <a:ext cx="47529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Format of Open-Loop Link Margin Index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543800" cy="4038600"/>
          </a:xfrm>
        </p:spPr>
        <p:txBody>
          <a:bodyPr/>
          <a:lstStyle/>
          <a:p>
            <a:r>
              <a:rPr lang="en-US" dirty="0" smtClean="0"/>
              <a:t>Open-Loop Link Margin Index can be included in any management frame as an Information Element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1 Byte Open-Loop Link Margin Index is good enough</a:t>
            </a:r>
          </a:p>
          <a:p>
            <a:pPr lvl="2"/>
            <a:r>
              <a:rPr lang="en-US" dirty="0" smtClean="0"/>
              <a:t>With Granularity 0.5dB, the indication range is 128dB </a:t>
            </a:r>
          </a:p>
          <a:p>
            <a:pPr lvl="3"/>
            <a:r>
              <a:rPr lang="en-US" dirty="0" smtClean="0"/>
              <a:t>Dynamic Range due to MCS: 30dB (MCS 0 to MCS9)</a:t>
            </a:r>
          </a:p>
          <a:p>
            <a:pPr lvl="3"/>
            <a:r>
              <a:rPr lang="en-US" dirty="0" smtClean="0"/>
              <a:t>Difference due to BW: 12dB (1MHz to 16MHz)</a:t>
            </a:r>
          </a:p>
          <a:p>
            <a:pPr lvl="2"/>
            <a:r>
              <a:rPr lang="en-US" dirty="0" smtClean="0"/>
              <a:t>The lowest link margin can from -127dBm to 0dBM</a:t>
            </a:r>
          </a:p>
          <a:p>
            <a:pPr lvl="3"/>
            <a:r>
              <a:rPr lang="en-US" dirty="0" smtClean="0"/>
              <a:t>1MHz Channel Noise Floor is -109dBm (assume 5dB Noise figure) </a:t>
            </a:r>
          </a:p>
          <a:p>
            <a:pPr lvl="3"/>
            <a:endParaRPr lang="en-US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971800"/>
            <a:ext cx="72675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Usage of Open-Loop Link Margin Index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267200"/>
          </a:xfrm>
        </p:spPr>
        <p:txBody>
          <a:bodyPr/>
          <a:lstStyle/>
          <a:p>
            <a:r>
              <a:rPr lang="en-US" dirty="0" smtClean="0"/>
              <a:t>Variations of RX sensitivity </a:t>
            </a:r>
          </a:p>
          <a:p>
            <a:pPr lvl="1"/>
            <a:r>
              <a:rPr lang="en-US" dirty="0" smtClean="0"/>
              <a:t>AP with 4 antennas can have 6dB better sensitivity than AP with single Antenna</a:t>
            </a:r>
          </a:p>
          <a:p>
            <a:pPr lvl="1"/>
            <a:r>
              <a:rPr lang="en-US" dirty="0" smtClean="0"/>
              <a:t>AP made by different vendors may have different implementations</a:t>
            </a:r>
          </a:p>
          <a:p>
            <a:pPr lvl="1"/>
            <a:r>
              <a:rPr lang="en-US" dirty="0" smtClean="0"/>
              <a:t>AP may experience long-term small interference due to wide area BSS</a:t>
            </a:r>
          </a:p>
          <a:p>
            <a:r>
              <a:rPr lang="en-US" dirty="0" smtClean="0"/>
              <a:t>Usage of Open-Loop Link Margin Index</a:t>
            </a:r>
          </a:p>
          <a:p>
            <a:pPr lvl="1"/>
            <a:r>
              <a:rPr lang="en-US" dirty="0" smtClean="0"/>
              <a:t>Open-Loop Link Margin Index is mainly for low-duty cycle sensors and meters which are mostly stationary</a:t>
            </a:r>
          </a:p>
          <a:p>
            <a:pPr lvl="1"/>
            <a:r>
              <a:rPr lang="en-US" dirty="0" smtClean="0"/>
              <a:t>A STA that knows its position changing quickly should avoid or be more conservative on using Open-Loop Link Margin Index</a:t>
            </a:r>
          </a:p>
          <a:p>
            <a:pPr lvl="1"/>
            <a:r>
              <a:rPr lang="en-US" dirty="0" smtClean="0"/>
              <a:t>Including Open-Loop Link Margin Index is optionally in beacon or other management frames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Compared to TPC Report Element 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r>
              <a:rPr lang="en-US" sz="2000" dirty="0" smtClean="0"/>
              <a:t>The format of TPC report element (802.11 </a:t>
            </a:r>
            <a:r>
              <a:rPr lang="en-US" sz="2000" dirty="0" err="1" smtClean="0"/>
              <a:t>REVmb</a:t>
            </a:r>
            <a:r>
              <a:rPr lang="en-US" sz="2000" dirty="0" smtClean="0"/>
              <a:t>/D12, page 536)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Contain Transmit power only (802.11 </a:t>
            </a:r>
            <a:r>
              <a:rPr lang="en-US" sz="2000" dirty="0" err="1" smtClean="0"/>
              <a:t>REVmb</a:t>
            </a:r>
            <a:r>
              <a:rPr lang="en-US" sz="2000" dirty="0" smtClean="0"/>
              <a:t>/D12, page 1107)</a:t>
            </a:r>
          </a:p>
          <a:p>
            <a:pPr lvl="1"/>
            <a:r>
              <a:rPr lang="en-US" sz="1600" dirty="0" smtClean="0"/>
              <a:t>TPC Report element can only contain transmit power information in the Transmit Power field with the Link Margin field set to 0 in any Beacon frame or Probe Response frame it transmits.</a:t>
            </a:r>
          </a:p>
          <a:p>
            <a:r>
              <a:rPr lang="en-US" dirty="0" smtClean="0"/>
              <a:t>Weakness of TPC Report Element</a:t>
            </a:r>
          </a:p>
          <a:p>
            <a:pPr lvl="1"/>
            <a:r>
              <a:rPr lang="en-US" dirty="0" smtClean="0"/>
              <a:t>Open-loop link adaptation based on TPC report element is not accurate</a:t>
            </a:r>
          </a:p>
          <a:p>
            <a:pPr lvl="2"/>
            <a:r>
              <a:rPr lang="en-US" dirty="0" smtClean="0"/>
              <a:t>Rx Sensitivity varies for different implementations and environments</a:t>
            </a:r>
          </a:p>
          <a:p>
            <a:pPr lvl="2"/>
            <a:r>
              <a:rPr lang="en-US" dirty="0" smtClean="0"/>
              <a:t>Rx Sensitivity also varies for AP with different MRC capability</a:t>
            </a:r>
          </a:p>
          <a:p>
            <a:pPr lvl="1"/>
            <a:r>
              <a:rPr lang="en-US" dirty="0" smtClean="0"/>
              <a:t>Needs 4 Bytes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54006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5557</TotalTime>
  <Words>549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place presentation subject title text here]</vt:lpstr>
      <vt:lpstr>Document</vt:lpstr>
      <vt:lpstr>公式</vt:lpstr>
      <vt:lpstr>Open-Loop Link Margin Index for Fast Link Adaptation</vt:lpstr>
      <vt:lpstr>Slide 2</vt:lpstr>
      <vt:lpstr>Slide 3</vt:lpstr>
      <vt:lpstr>Path Loss Difference in Wide Area BSS</vt:lpstr>
      <vt:lpstr>Open-loop link adaptation</vt:lpstr>
      <vt:lpstr>Open-Loop Link Margin Index</vt:lpstr>
      <vt:lpstr>Format of Open-Loop Link Margin Index</vt:lpstr>
      <vt:lpstr>Usage of Open-Loop Link Margin Index</vt:lpstr>
      <vt:lpstr>Compared to TPC Report Element </vt:lpstr>
      <vt:lpstr>Conclusions</vt:lpstr>
      <vt:lpstr>Straw poll 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mtk30143</cp:lastModifiedBy>
  <cp:revision>207</cp:revision>
  <cp:lastPrinted>2010-12-20T20:45:24Z</cp:lastPrinted>
  <dcterms:created xsi:type="dcterms:W3CDTF">2010-12-20T20:39:38Z</dcterms:created>
  <dcterms:modified xsi:type="dcterms:W3CDTF">2012-05-14T04:24:33Z</dcterms:modified>
</cp:coreProperties>
</file>