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333" r:id="rId3"/>
    <p:sldId id="351" r:id="rId4"/>
    <p:sldId id="352" r:id="rId5"/>
    <p:sldId id="281" r:id="rId6"/>
    <p:sldId id="282" r:id="rId7"/>
    <p:sldId id="366" r:id="rId8"/>
    <p:sldId id="367" r:id="rId9"/>
    <p:sldId id="368" r:id="rId10"/>
    <p:sldId id="369" r:id="rId11"/>
    <p:sldId id="370" r:id="rId12"/>
    <p:sldId id="371" r:id="rId13"/>
    <p:sldId id="372" r:id="rId14"/>
    <p:sldId id="373" r:id="rId15"/>
    <p:sldId id="374" r:id="rId16"/>
    <p:sldId id="375" r:id="rId17"/>
    <p:sldId id="376" r:id="rId18"/>
    <p:sldId id="377" r:id="rId19"/>
    <p:sldId id="378" r:id="rId20"/>
    <p:sldId id="379" r:id="rId21"/>
    <p:sldId id="380" r:id="rId22"/>
    <p:sldId id="381" r:id="rId23"/>
    <p:sldId id="382" r:id="rId24"/>
    <p:sldId id="365" r:id="rId25"/>
    <p:sldId id="384" r:id="rId26"/>
    <p:sldId id="383" r:id="rId27"/>
    <p:sldId id="287" r:id="rId28"/>
    <p:sldId id="335" r:id="rId29"/>
    <p:sldId id="270" r:id="rId30"/>
    <p:sldId id="361" r:id="rId31"/>
    <p:sldId id="336" r:id="rId32"/>
    <p:sldId id="337" r:id="rId33"/>
    <p:sldId id="338" r:id="rId34"/>
    <p:sldId id="339" r:id="rId35"/>
    <p:sldId id="340" r:id="rId36"/>
    <p:sldId id="355" r:id="rId37"/>
    <p:sldId id="356" r:id="rId38"/>
    <p:sldId id="357"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64" d="100"/>
          <a:sy n="64" d="100"/>
        </p:scale>
        <p:origin x="-67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36</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37</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38</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27</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29</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802.11-12/0644r2</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dirty="0" smtClean="0"/>
              <a:t>May 2012</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2012-05-15</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2288" y="2384425"/>
          <a:ext cx="7723187" cy="3182938"/>
        </p:xfrm>
        <a:graphic>
          <a:graphicData uri="http://schemas.openxmlformats.org/presentationml/2006/ole">
            <p:oleObj spid="_x0000_s30731" name="Document" r:id="rId4" imgW="8190894" imgH="3379657"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12/0596r0 “SIG Field 4-bit CRC”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r>
              <a:rPr lang="en-US" dirty="0" smtClean="0"/>
              <a:t>Wait until </a:t>
            </a:r>
            <a:r>
              <a:rPr lang="en-US" dirty="0" err="1" smtClean="0"/>
              <a:t>Tuesay</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solidFill>
                  <a:srgbClr val="00CC00"/>
                </a:solidFill>
              </a:rPr>
              <a:t>11-12/343 Enhancement of Low Power Medium Access STAs - MAC</a:t>
            </a:r>
          </a:p>
          <a:p>
            <a:pPr lvl="1"/>
            <a:r>
              <a:rPr lang="en-US" dirty="0" err="1" smtClean="0">
                <a:solidFill>
                  <a:srgbClr val="00CC00"/>
                </a:solidFill>
              </a:rPr>
              <a:t>Liwen</a:t>
            </a:r>
            <a:r>
              <a:rPr lang="en-US" dirty="0" smtClean="0">
                <a:solidFill>
                  <a:srgbClr val="00CC00"/>
                </a:solidFill>
              </a:rPr>
              <a:t> Chu (ST Microelectronics)</a:t>
            </a:r>
          </a:p>
          <a:p>
            <a:pPr lvl="1"/>
            <a:r>
              <a:rPr lang="en-US" dirty="0" smtClean="0">
                <a:solidFill>
                  <a:srgbClr val="FF0000"/>
                </a:solidFill>
              </a:rPr>
              <a:t>Note: Pre-Motion deferred</a:t>
            </a:r>
          </a:p>
          <a:p>
            <a:r>
              <a:rPr lang="en-US" dirty="0" smtClean="0">
                <a:solidFill>
                  <a:srgbClr val="00CC00"/>
                </a:solidFill>
              </a:rPr>
              <a:t>IEEE </a:t>
            </a:r>
            <a:r>
              <a:rPr lang="en-US" dirty="0" smtClean="0">
                <a:solidFill>
                  <a:srgbClr val="00CC00"/>
                </a:solidFill>
              </a:rPr>
              <a:t>802.11-12/0112r3: Supporting Authentication/Association for Large Number of Stations – MAC</a:t>
            </a:r>
          </a:p>
          <a:p>
            <a:pPr lvl="1"/>
            <a:r>
              <a:rPr lang="en-US" dirty="0" smtClean="0">
                <a:solidFill>
                  <a:srgbClr val="00CC00"/>
                </a:solidFill>
              </a:rPr>
              <a:t>Wang </a:t>
            </a:r>
            <a:r>
              <a:rPr lang="en-US" dirty="0" err="1" smtClean="0">
                <a:solidFill>
                  <a:srgbClr val="00CC00"/>
                </a:solidFill>
              </a:rPr>
              <a:t>Haiguang</a:t>
            </a:r>
            <a:r>
              <a:rPr lang="en-US" dirty="0" smtClean="0">
                <a:solidFill>
                  <a:srgbClr val="00CC00"/>
                </a:solidFill>
              </a:rPr>
              <a:t> (I2R</a:t>
            </a:r>
            <a:r>
              <a:rPr lang="en-US" dirty="0" smtClean="0">
                <a:solidFill>
                  <a:srgbClr val="00CC00"/>
                </a:solidFill>
              </a:rPr>
              <a:t>)</a:t>
            </a:r>
          </a:p>
          <a:p>
            <a:pPr lvl="1"/>
            <a:r>
              <a:rPr lang="en-US" dirty="0" smtClean="0">
                <a:solidFill>
                  <a:srgbClr val="00CC00"/>
                </a:solidFill>
              </a:rPr>
              <a:t>No straw polls/ pre-motions were run</a:t>
            </a:r>
            <a:endParaRPr lang="en-US" dirty="0" smtClean="0"/>
          </a:p>
          <a:p>
            <a:r>
              <a:rPr lang="en-US" dirty="0" smtClean="0">
                <a:solidFill>
                  <a:srgbClr val="00CC00"/>
                </a:solidFill>
              </a:rPr>
              <a:t>IEEE 802.11-12/0619r0: Overlapping IEEE 802.11ah Networks of Different Types – MAC</a:t>
            </a:r>
          </a:p>
          <a:p>
            <a:pPr lvl="1"/>
            <a:r>
              <a:rPr lang="en-US" dirty="0" smtClean="0">
                <a:solidFill>
                  <a:srgbClr val="00CC00"/>
                </a:solidFill>
              </a:rPr>
              <a:t>Wang </a:t>
            </a:r>
            <a:r>
              <a:rPr lang="en-US" dirty="0" err="1" smtClean="0">
                <a:solidFill>
                  <a:srgbClr val="00CC00"/>
                </a:solidFill>
              </a:rPr>
              <a:t>Haiguang</a:t>
            </a:r>
            <a:r>
              <a:rPr lang="en-US" dirty="0" smtClean="0">
                <a:solidFill>
                  <a:srgbClr val="00CC00"/>
                </a:solidFill>
              </a:rPr>
              <a:t> (I2R</a:t>
            </a:r>
            <a:r>
              <a:rPr lang="en-US" dirty="0" smtClean="0">
                <a:solidFill>
                  <a:srgbClr val="00CC00"/>
                </a:solidFill>
              </a:rPr>
              <a:t>)</a:t>
            </a:r>
          </a:p>
          <a:p>
            <a:pPr lvl="1"/>
            <a:r>
              <a:rPr lang="en-US" dirty="0" smtClean="0">
                <a:solidFill>
                  <a:srgbClr val="00CC00"/>
                </a:solidFill>
              </a:rPr>
              <a:t>See straw poll 1 </a:t>
            </a:r>
            <a:endParaRPr lang="en-US" dirty="0" smtClean="0">
              <a:solidFill>
                <a:srgbClr val="00CC00"/>
              </a:solidFill>
            </a:endParaRPr>
          </a:p>
          <a:p>
            <a:pPr lvl="1">
              <a:buNone/>
            </a:pPr>
            <a:endParaRPr lang="en-US" dirty="0" smtClean="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solidFill>
                  <a:schemeClr val="bg1">
                    <a:lumMod val="50000"/>
                  </a:schemeClr>
                </a:solidFill>
              </a:rPr>
              <a:t>11-12/342 Power Efficient PS Poll - MAC</a:t>
            </a:r>
          </a:p>
          <a:p>
            <a:pPr lvl="1"/>
            <a:r>
              <a:rPr lang="en-US" dirty="0" smtClean="0">
                <a:solidFill>
                  <a:schemeClr val="bg1">
                    <a:lumMod val="50000"/>
                  </a:schemeClr>
                </a:solidFill>
              </a:rPr>
              <a:t>Liwen Chu (ST Microelectronics</a:t>
            </a:r>
            <a:r>
              <a:rPr lang="en-US" dirty="0" smtClean="0">
                <a:solidFill>
                  <a:schemeClr val="bg1">
                    <a:lumMod val="50000"/>
                  </a:schemeClr>
                </a:solidFill>
              </a:rPr>
              <a:t>)</a:t>
            </a:r>
          </a:p>
          <a:p>
            <a:pPr lvl="2"/>
            <a:r>
              <a:rPr lang="en-US" dirty="0" smtClean="0">
                <a:solidFill>
                  <a:schemeClr val="bg1">
                    <a:lumMod val="50000"/>
                  </a:schemeClr>
                </a:solidFill>
              </a:rPr>
              <a:t>Deferred to later</a:t>
            </a:r>
            <a:endParaRPr lang="en-US" dirty="0" smtClean="0">
              <a:solidFill>
                <a:schemeClr val="bg1">
                  <a:lumMod val="50000"/>
                </a:schemeClr>
              </a:solidFill>
            </a:endParaRPr>
          </a:p>
          <a:p>
            <a:r>
              <a:rPr lang="en-US" dirty="0" smtClean="0">
                <a:solidFill>
                  <a:srgbClr val="00CC00"/>
                </a:solidFill>
              </a:rPr>
              <a:t>11-12/624 Scheduled Medium Access For Large Low Power BSS - MAC</a:t>
            </a:r>
          </a:p>
          <a:p>
            <a:pPr lvl="1"/>
            <a:r>
              <a:rPr lang="en-US" dirty="0" err="1" smtClean="0">
                <a:solidFill>
                  <a:srgbClr val="00CC00"/>
                </a:solidFill>
              </a:rPr>
              <a:t>Liwen</a:t>
            </a:r>
            <a:r>
              <a:rPr lang="en-US" dirty="0" smtClean="0">
                <a:solidFill>
                  <a:srgbClr val="00CC00"/>
                </a:solidFill>
              </a:rPr>
              <a:t> Chu (ST Microelectronics)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981200"/>
            <a:ext cx="7772400" cy="4648200"/>
          </a:xfrm>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r>
              <a:rPr lang="en-US" dirty="0" smtClean="0"/>
              <a:t>11-11-1230-01-00ah-11ah-channel-access-improvement.pptx - MAC</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11-12-0388-02-00ah-TGah-efficient-TIM-encoding.ppt - MAC</a:t>
            </a:r>
          </a:p>
          <a:p>
            <a:pPr lvl="1"/>
            <a:r>
              <a:rPr lang="en-US" dirty="0" err="1" smtClean="0"/>
              <a:t>Minyoung</a:t>
            </a:r>
            <a:r>
              <a:rPr lang="en-US" dirty="0" smtClean="0"/>
              <a:t> Park (Intel)</a:t>
            </a:r>
          </a:p>
          <a:p>
            <a:r>
              <a:rPr lang="en-US" dirty="0" smtClean="0"/>
              <a:t>AID Reassignment Protocol (12/364r2) - MAC</a:t>
            </a:r>
          </a:p>
          <a:p>
            <a:pPr lvl="1"/>
            <a:r>
              <a:rPr lang="en-US" dirty="0" err="1" smtClean="0"/>
              <a:t>Jeongki</a:t>
            </a:r>
            <a:r>
              <a:rPr lang="en-US" dirty="0" smtClean="0"/>
              <a:t> Kim (LG Electronics)</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May 15, 2012 </a:t>
            </a:r>
            <a:r>
              <a:rPr lang="en-US" altLang="ko-KR" sz="2800" b="1" dirty="0">
                <a:ea typeface="굴림" pitchFamily="34" charset="-127"/>
              </a:rPr>
              <a:t>– </a:t>
            </a:r>
            <a:r>
              <a:rPr lang="en-US" altLang="ko-KR" sz="2800" b="1" dirty="0" smtClean="0">
                <a:ea typeface="굴림" pitchFamily="34" charset="-127"/>
              </a:rPr>
              <a:t>PM1, Atlanta, GA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MAC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dirty="0" smtClean="0"/>
              <a:t> Shimada (Yokogawa Co.)</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11-12/110 Frame Header Compression - MAC</a:t>
            </a:r>
          </a:p>
          <a:p>
            <a:pPr lvl="1"/>
            <a:r>
              <a:rPr lang="en-US" dirty="0" smtClean="0">
                <a:solidFill>
                  <a:srgbClr val="00CC00"/>
                </a:solidFill>
              </a:rPr>
              <a:t>Liwen Chu (ST Microelectronics</a:t>
            </a:r>
            <a:r>
              <a:rPr lang="en-US" dirty="0" smtClean="0">
                <a:solidFill>
                  <a:srgbClr val="00CC00"/>
                </a:solidFill>
              </a:rPr>
              <a:t>)</a:t>
            </a:r>
          </a:p>
          <a:p>
            <a:pPr lvl="1"/>
            <a:r>
              <a:rPr lang="en-US" dirty="0" smtClean="0">
                <a:solidFill>
                  <a:srgbClr val="00CC00"/>
                </a:solidFill>
              </a:rPr>
              <a:t>No straw poll</a:t>
            </a:r>
            <a:endParaRPr lang="en-US" dirty="0" smtClean="0">
              <a:solidFill>
                <a:srgbClr val="00CC00"/>
              </a:solidFill>
            </a:endParaRPr>
          </a:p>
          <a:p>
            <a:r>
              <a:rPr lang="en-US" dirty="0" smtClean="0"/>
              <a:t>12/646r0 MAC header compression - MAC </a:t>
            </a:r>
          </a:p>
          <a:p>
            <a:pPr lvl="1"/>
            <a:r>
              <a:rPr lang="en-US" dirty="0" smtClean="0"/>
              <a:t>Simone Merlin (Qualcomm)</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r>
              <a:rPr lang="en-US" sz="1800" dirty="0" smtClean="0"/>
              <a:t>From  802.11-12/0619r0</a:t>
            </a:r>
            <a:endParaRPr lang="en-US" sz="1800" dirty="0" smtClean="0"/>
          </a:p>
          <a:p>
            <a:r>
              <a:rPr lang="en-US" sz="1800" dirty="0" smtClean="0"/>
              <a:t>Do you agree that 802.11ah shall address the issue of OBSS with different types</a:t>
            </a:r>
            <a:r>
              <a:rPr lang="en-US" sz="1800" dirty="0" smtClean="0"/>
              <a:t>?</a:t>
            </a:r>
          </a:p>
          <a:p>
            <a:r>
              <a:rPr lang="en-US" sz="1800" dirty="0" smtClean="0"/>
              <a:t>Wang</a:t>
            </a:r>
            <a:endParaRPr lang="en-US" sz="1800" dirty="0" smtClean="0"/>
          </a:p>
          <a:p>
            <a:r>
              <a:rPr lang="en-US" sz="1800" dirty="0" smtClean="0"/>
              <a:t>24</a:t>
            </a:r>
          </a:p>
          <a:p>
            <a:r>
              <a:rPr lang="en-US" sz="1800" dirty="0" smtClean="0"/>
              <a:t>0</a:t>
            </a:r>
          </a:p>
          <a:p>
            <a:r>
              <a:rPr lang="en-US" sz="1800" dirty="0" smtClean="0"/>
              <a:t>27</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2</a:t>
            </a:r>
            <a:endParaRPr lang="en-US" dirty="0"/>
          </a:p>
        </p:txBody>
      </p:sp>
      <p:sp>
        <p:nvSpPr>
          <p:cNvPr id="3" name="Content Placeholder 2"/>
          <p:cNvSpPr>
            <a:spLocks noGrp="1"/>
          </p:cNvSpPr>
          <p:nvPr>
            <p:ph idx="1"/>
          </p:nvPr>
        </p:nvSpPr>
        <p:spPr/>
        <p:txBody>
          <a:bodyPr/>
          <a:lstStyle/>
          <a:p>
            <a:pPr>
              <a:buNone/>
            </a:pPr>
            <a:r>
              <a:rPr lang="en-US" sz="1800" dirty="0" smtClean="0"/>
              <a:t>From DCN </a:t>
            </a:r>
            <a:r>
              <a:rPr lang="en-US" sz="1800" dirty="0" smtClean="0"/>
              <a:t>624r2</a:t>
            </a:r>
            <a:endParaRPr lang="en-US" sz="1800" dirty="0" smtClean="0"/>
          </a:p>
          <a:p>
            <a:r>
              <a:rPr lang="en-US" sz="1800" dirty="0" smtClean="0"/>
              <a:t>Do </a:t>
            </a:r>
            <a:r>
              <a:rPr lang="en-US" sz="1800" dirty="0" smtClean="0"/>
              <a:t>you support the scheduled EDCA </a:t>
            </a:r>
            <a:r>
              <a:rPr lang="en-US" sz="1800" dirty="0" smtClean="0"/>
              <a:t>(</a:t>
            </a:r>
            <a:r>
              <a:rPr lang="en-US" sz="1800" dirty="0" smtClean="0"/>
              <a:t>EDCA medium access </a:t>
            </a:r>
            <a:r>
              <a:rPr lang="en-US" sz="1800" dirty="0" smtClean="0"/>
              <a:t>in scheduled SP) defined </a:t>
            </a:r>
            <a:r>
              <a:rPr lang="en-US" sz="1800" dirty="0" smtClean="0"/>
              <a:t>in slide 4 and </a:t>
            </a:r>
            <a:r>
              <a:rPr lang="en-US" sz="1800" dirty="0" smtClean="0"/>
              <a:t>5</a:t>
            </a:r>
          </a:p>
          <a:p>
            <a:r>
              <a:rPr lang="en-US" sz="1800" dirty="0" smtClean="0"/>
              <a:t>Liwen</a:t>
            </a:r>
          </a:p>
          <a:p>
            <a:r>
              <a:rPr lang="en-US" sz="1800" dirty="0" smtClean="0"/>
              <a:t>Y: 1 </a:t>
            </a:r>
            <a:endParaRPr lang="en-US" sz="1800" dirty="0" smtClean="0"/>
          </a:p>
          <a:p>
            <a:r>
              <a:rPr lang="en-US" sz="1800" dirty="0" smtClean="0"/>
              <a:t>N: 1 </a:t>
            </a:r>
            <a:endParaRPr lang="en-US" sz="1800" dirty="0" smtClean="0"/>
          </a:p>
          <a:p>
            <a:r>
              <a:rPr lang="en-US" sz="1800" dirty="0" smtClean="0"/>
              <a:t>A: 42</a:t>
            </a:r>
            <a:endParaRPr lang="en-US" sz="1800" dirty="0" smtClean="0"/>
          </a:p>
          <a:p>
            <a:pPr>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27</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MAC </a:t>
            </a:r>
            <a:r>
              <a:rPr lang="en-US" altLang="ko-KR" dirty="0" err="1">
                <a:ea typeface="굴림" pitchFamily="34" charset="-127"/>
              </a:rPr>
              <a:t>adhoc</a:t>
            </a:r>
            <a:r>
              <a:rPr lang="en-US" altLang="ko-KR">
                <a:ea typeface="굴림" pitchFamily="34" charset="-127"/>
              </a:rPr>
              <a:t> </a:t>
            </a:r>
            <a:r>
              <a:rPr lang="en-US" altLang="ko-KR"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dirty="0" smtClean="0"/>
              <a:t>Do you support that the AP allocates different awake time for low power STA as shown in slide 4 of document 12/343r3. The method to allocate such time is TBD</a:t>
            </a:r>
          </a:p>
          <a:p>
            <a:pPr lvl="1"/>
            <a:r>
              <a:rPr lang="en-US" dirty="0" smtClean="0"/>
              <a:t>Y</a:t>
            </a:r>
          </a:p>
          <a:p>
            <a:pPr lvl="1"/>
            <a:r>
              <a:rPr lang="en-US" dirty="0" smtClean="0"/>
              <a:t>N</a:t>
            </a:r>
          </a:p>
          <a:p>
            <a:pPr lvl="1"/>
            <a:r>
              <a:rPr lang="en-US" dirty="0" smtClean="0"/>
              <a:t>A</a:t>
            </a:r>
          </a:p>
          <a:p>
            <a:pPr lvl="1"/>
            <a:endParaRPr lang="en-US" dirty="0" smtClean="0"/>
          </a:p>
          <a:p>
            <a:pPr lvl="1"/>
            <a:r>
              <a:rPr lang="en-US" dirty="0" smtClean="0"/>
              <a:t>DEFERRED</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29</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36</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37</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38</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endParaRPr lang="en-US" altLang="ko-KR" dirty="0" smtClean="0">
              <a:ea typeface="굴림" pitchFamily="34" charset="-127"/>
            </a:endParaRPr>
          </a:p>
          <a:p>
            <a:pPr lvl="1"/>
            <a:endParaRPr lang="en-US" altLang="ko-KR" dirty="0" smtClean="0">
              <a:ea typeface="굴림" pitchFamily="34" charset="-127"/>
            </a:endParaRPr>
          </a:p>
          <a:p>
            <a:r>
              <a:rPr lang="en-US" altLang="ko-KR" dirty="0" smtClean="0">
                <a:ea typeface="굴림" pitchFamily="34" charset="-127"/>
              </a:rPr>
              <a:t>The following slides include all the submissions as shown in TG agenda  12/0591r12</a:t>
            </a:r>
          </a:p>
          <a:p>
            <a:r>
              <a:rPr lang="en-US" altLang="ko-KR" dirty="0" smtClean="0">
                <a:ea typeface="굴림" pitchFamily="34" charset="-127"/>
              </a:rPr>
              <a:t>Only the ones tagged as ‘MAC’ are considered for this ad hoc</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t>12/543 </a:t>
            </a:r>
            <a:r>
              <a:rPr lang="en-US" strike="sngStrike" dirty="0" err="1" smtClean="0"/>
              <a:t>TGah</a:t>
            </a:r>
            <a:r>
              <a:rPr lang="en-US" strike="sngStrike" dirty="0" smtClean="0"/>
              <a:t> USA Channelization and Coexistence Assurance, 15 </a:t>
            </a:r>
            <a:r>
              <a:rPr lang="en-US" strike="sngStrike" dirty="0" err="1" smtClean="0"/>
              <a:t>mins</a:t>
            </a:r>
            <a:r>
              <a:rPr lang="en-US" strike="sngStrike" dirty="0" smtClean="0"/>
              <a:t> – PHY</a:t>
            </a:r>
          </a:p>
          <a:p>
            <a:pPr lvl="1"/>
            <a:r>
              <a:rPr lang="en-US" strike="sngStrike" dirty="0" err="1" smtClean="0"/>
              <a:t>Rojan</a:t>
            </a:r>
            <a:r>
              <a:rPr lang="en-US" strike="sngStrike" dirty="0" smtClean="0"/>
              <a:t> </a:t>
            </a:r>
            <a:r>
              <a:rPr lang="en-US" strike="sngStrike" dirty="0" err="1" smtClean="0"/>
              <a:t>Chitrakar</a:t>
            </a:r>
            <a:r>
              <a:rPr lang="en-US" strike="sngStrike" dirty="0" smtClean="0"/>
              <a:t> (Panasonic)</a:t>
            </a:r>
          </a:p>
          <a:p>
            <a:pPr lvl="1"/>
            <a:r>
              <a:rPr lang="en-US" strike="sngStrike" dirty="0" smtClean="0"/>
              <a:t>Wait until Wednesday - Withdrawn</a:t>
            </a:r>
          </a:p>
          <a:p>
            <a:r>
              <a:rPr lang="en-US" dirty="0" smtClean="0"/>
              <a:t>12/657 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pPr marL="685800" lvl="2" indent="-342900"/>
            <a:r>
              <a:rPr lang="en-US" sz="2000" dirty="0" smtClean="0"/>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a:p>
            <a:pPr lvl="1"/>
            <a:r>
              <a:rPr lang="en-US" dirty="0" smtClean="0"/>
              <a:t>Wait until Wednesday</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20575</TotalTime>
  <Words>2212</Words>
  <Application>Microsoft Office PowerPoint</Application>
  <PresentationFormat>On-screen Show (4:3)</PresentationFormat>
  <Paragraphs>403</Paragraphs>
  <Slides>38</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802-11-Submission</vt:lpstr>
      <vt:lpstr>Document</vt:lpstr>
      <vt:lpstr>TGah MAC Ad Hoc Agenda and Report</vt:lpstr>
      <vt:lpstr>Slide 2</vt:lpstr>
      <vt:lpstr>Review of ad hoc operating rules </vt:lpstr>
      <vt:lpstr>Review of ad hoc operating rules </vt:lpstr>
      <vt:lpstr>Submissions and notes</vt:lpstr>
      <vt:lpstr>Interpretive guide</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MAC ad hoc Straw Polls</vt:lpstr>
      <vt:lpstr>Straw Poll 1</vt:lpstr>
      <vt:lpstr>Straw Poll 2</vt:lpstr>
      <vt:lpstr>MAC ad hoc Pre-Motions to be brought for vote in TGah task group</vt:lpstr>
      <vt:lpstr>Pre-Motions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570</cp:revision>
  <cp:lastPrinted>1998-02-10T13:28:06Z</cp:lastPrinted>
  <dcterms:created xsi:type="dcterms:W3CDTF">2008-05-05T19:43:32Z</dcterms:created>
  <dcterms:modified xsi:type="dcterms:W3CDTF">2012-05-15T19:53:35Z</dcterms:modified>
</cp:coreProperties>
</file>