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300" r:id="rId15"/>
    <p:sldId id="299" r:id="rId16"/>
    <p:sldId id="301"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71" d="100"/>
          <a:sy n="71" d="100"/>
        </p:scale>
        <p:origin x="-190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802.11-12/0642r1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 Hoc Report May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a:t>
            </a:r>
            <a:r>
              <a:rPr lang="en-US" sz="2000" b="0" dirty="0" smtClean="0"/>
              <a:t>2012-05-15</a:t>
            </a:r>
            <a:endParaRPr lang="en-US" sz="2000" b="0" dirty="0" smtClean="0"/>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a:t>
            </a:r>
            <a:r>
              <a:rPr lang="en-US" sz="1800" dirty="0" smtClean="0"/>
              <a:t>submitted</a:t>
            </a:r>
          </a:p>
          <a:p>
            <a:pPr lvl="1"/>
            <a:r>
              <a:rPr lang="en-US" sz="1800" dirty="0" smtClean="0"/>
              <a:t>[Tues PM3: No one spoke up to provide a LOA]</a:t>
            </a:r>
            <a:endParaRPr lang="en-US" sz="1800" dirty="0" smtClean="0"/>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May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lvl="1">
              <a:lnSpc>
                <a:spcPct val="80000"/>
              </a:lnSpc>
              <a:spcAft>
                <a:spcPts val="600"/>
              </a:spcAft>
            </a:pPr>
            <a:r>
              <a:rPr lang="en-US" dirty="0" smtClean="0"/>
              <a:t>Approve Nov ad hoc minutes (11/1541r1)</a:t>
            </a:r>
          </a:p>
          <a:p>
            <a:pPr lvl="1">
              <a:lnSpc>
                <a:spcPct val="80000"/>
              </a:lnSpc>
              <a:spcAft>
                <a:spcPts val="600"/>
              </a:spcAft>
            </a:pPr>
            <a:r>
              <a:rPr lang="en-US" dirty="0" smtClean="0"/>
              <a:t>No Jan or March ad hoc meetings =&gt; no minutes</a:t>
            </a:r>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Nov 2011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dirty="0" smtClean="0"/>
              <a:t>11/1541r1</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r>
              <a:rPr lang="en-US" altLang="ko-KR" dirty="0" smtClean="0">
                <a:ea typeface="굴림" pitchFamily="34" charset="-127"/>
              </a:rPr>
              <a:t>No objection to approving these minutes</a:t>
            </a:r>
            <a:endParaRPr lang="en-US" altLang="ko-KR" dirty="0" smtClean="0">
              <a:ea typeface="굴림" pitchFamily="34" charset="-127"/>
            </a:endParaRPr>
          </a:p>
          <a:p>
            <a:pPr lvl="1"/>
            <a:endParaRPr lang="en-US" altLang="ko-KR" dirty="0" smtClean="0">
              <a:ea typeface="굴림" pitchFamily="34" charset="-127"/>
            </a:endParaRPr>
          </a:p>
          <a:p>
            <a:pPr lvl="1">
              <a:buNone/>
            </a:pPr>
            <a:endParaRPr lang="en-US" altLang="ko-KR" dirty="0" smtClean="0">
              <a:ea typeface="굴림" pitchFamily="34" charset="-127"/>
            </a:endParaRPr>
          </a:p>
          <a:p>
            <a:pPr lvl="1">
              <a:buNone/>
            </a:pP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12/223 for current status)</a:t>
            </a:r>
          </a:p>
        </p:txBody>
      </p:sp>
      <p:sp>
        <p:nvSpPr>
          <p:cNvPr id="24579" name="Rectangle 3"/>
          <p:cNvSpPr>
            <a:spLocks noGrp="1" noChangeArrowheads="1"/>
          </p:cNvSpPr>
          <p:nvPr>
            <p:ph type="body" idx="1"/>
          </p:nvPr>
        </p:nvSpPr>
        <p:spPr/>
        <p:txBody>
          <a:bodyPr/>
          <a:lstStyle/>
          <a:p>
            <a:r>
              <a:rPr lang="en-US" dirty="0" smtClean="0"/>
              <a:t>53 total MU comments</a:t>
            </a:r>
          </a:p>
          <a:p>
            <a:pPr lvl="1"/>
            <a:r>
              <a:rPr lang="en-US" sz="1800" dirty="0" smtClean="0"/>
              <a:t>2 previously resolved</a:t>
            </a:r>
          </a:p>
          <a:p>
            <a:pPr lvl="1"/>
            <a:r>
              <a:rPr lang="en-US" sz="1800" dirty="0" smtClean="0"/>
              <a:t>44 resolved in Santa Clara ad hoc </a:t>
            </a:r>
          </a:p>
          <a:p>
            <a:pPr lvl="2"/>
            <a:r>
              <a:rPr lang="en-US" sz="1800" dirty="0" smtClean="0"/>
              <a:t>Our thanks to Yong, Reza, Nihar, Allert!</a:t>
            </a:r>
          </a:p>
          <a:p>
            <a:pPr lvl="1"/>
            <a:r>
              <a:rPr lang="en-US" sz="1800" dirty="0" smtClean="0"/>
              <a:t>1 withdrawn</a:t>
            </a:r>
          </a:p>
          <a:p>
            <a:pPr lvl="1"/>
            <a:r>
              <a:rPr lang="en-US" sz="1800" dirty="0" smtClean="0"/>
              <a:t>6 non-dup </a:t>
            </a:r>
            <a:r>
              <a:rPr lang="en-US" sz="1800" dirty="0" smtClean="0"/>
              <a:t>remaining</a:t>
            </a:r>
          </a:p>
          <a:p>
            <a:pPr lvl="1"/>
            <a:r>
              <a:rPr lang="en-US" sz="1800" dirty="0" smtClean="0"/>
              <a:t>But, 2 need revisiting</a:t>
            </a:r>
            <a:endParaRPr lang="en-US" sz="1800" dirty="0" smtClean="0"/>
          </a:p>
          <a:p>
            <a:r>
              <a:rPr lang="en-US" dirty="0" smtClean="0"/>
              <a:t>Primary assignees for 6 non-dup remaining comments (according to database, please advise if you see an error):</a:t>
            </a:r>
          </a:p>
          <a:p>
            <a:pPr lvl="1"/>
            <a:r>
              <a:rPr lang="en-US" sz="1800" dirty="0" smtClean="0"/>
              <a:t>Reza [</a:t>
            </a:r>
            <a:r>
              <a:rPr lang="en-US" sz="1800" dirty="0" smtClean="0"/>
              <a:t>12: 4294, 4715</a:t>
            </a:r>
            <a:endParaRPr lang="en-US" sz="1800" dirty="0" smtClean="0"/>
          </a:p>
          <a:p>
            <a:pPr lvl="1"/>
            <a:r>
              <a:rPr lang="en-US" sz="1800" dirty="0" smtClean="0"/>
              <a:t>Yongho [5]:  4466,  4469,  4467,  4186,  </a:t>
            </a:r>
            <a:r>
              <a:rPr lang="en-US" sz="1800" dirty="0" smtClean="0"/>
              <a:t>4846</a:t>
            </a:r>
          </a:p>
          <a:p>
            <a:pPr lvl="1"/>
            <a:r>
              <a:rPr lang="en-US" sz="1800" dirty="0" smtClean="0"/>
              <a:t>Yong: [1]: 5332</a:t>
            </a:r>
            <a:endParaRPr lang="en-US" sz="1800" dirty="0" smtClean="0"/>
          </a:p>
          <a:p>
            <a:endParaRPr lang="en-US" dirty="0" smtClean="0"/>
          </a:p>
          <a:p>
            <a:pPr lvl="1">
              <a:lnSpc>
                <a:spcPct val="80000"/>
              </a:lnSpc>
            </a:pPr>
            <a:endParaRPr lang="en-CA"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r>
              <a:rPr lang="en-US" sz="1800" dirty="0" smtClean="0"/>
              <a:t>Tuesday PM3</a:t>
            </a:r>
          </a:p>
          <a:p>
            <a:r>
              <a:rPr lang="en-US" sz="1800" dirty="0" smtClean="0">
                <a:solidFill>
                  <a:schemeClr val="bg2">
                    <a:lumMod val="60000"/>
                    <a:lumOff val="40000"/>
                  </a:schemeClr>
                </a:solidFill>
              </a:rPr>
              <a:t>Year Doc# R# TG Title Author (Affiliation)</a:t>
            </a:r>
          </a:p>
          <a:p>
            <a:r>
              <a:rPr lang="en-US" sz="1800" dirty="0" smtClean="0"/>
              <a:t>2012 556 3 TGac LB187, MU sub-clause 8.4 CIDs Reza Hedayat (Cisco </a:t>
            </a:r>
            <a:r>
              <a:rPr lang="en-US" sz="1800" smtClean="0"/>
              <a:t>Systems</a:t>
            </a:r>
            <a:r>
              <a:rPr lang="en-US" sz="1800" smtClean="0"/>
              <a:t>)</a:t>
            </a:r>
            <a:endParaRPr lang="en-US" sz="1400" dirty="0" smtClean="0"/>
          </a:p>
          <a:p>
            <a:pPr lvl="1"/>
            <a:r>
              <a:rPr lang="en-US" sz="1400" dirty="0" smtClean="0"/>
              <a:t>4294, 4299,  4715 in 12/556r4  successfully pre-motioned</a:t>
            </a:r>
            <a:endParaRPr lang="en-US" sz="1400" dirty="0" smtClean="0"/>
          </a:p>
          <a:p>
            <a:r>
              <a:rPr lang="en-US" sz="1800" dirty="0" smtClean="0"/>
              <a:t>2012 </a:t>
            </a:r>
            <a:r>
              <a:rPr lang="en-US" sz="1800" dirty="0" smtClean="0"/>
              <a:t>473 0 TGac comment resolution for sub-clause 10_39 Yongho Seok (LG) </a:t>
            </a:r>
            <a:endParaRPr lang="en-US" sz="1800" dirty="0" smtClean="0"/>
          </a:p>
          <a:p>
            <a:pPr lvl="1"/>
            <a:r>
              <a:rPr lang="en-US" sz="1400" dirty="0" smtClean="0"/>
              <a:t>4466 withdrawn by commenter</a:t>
            </a:r>
            <a:endParaRPr lang="en-US" sz="1400" dirty="0" smtClean="0"/>
          </a:p>
          <a:p>
            <a:pPr lvl="1"/>
            <a:r>
              <a:rPr lang="en-US" sz="1400" dirty="0" smtClean="0"/>
              <a:t>4467, 4469, 4186, 4846 in 12/473r1  </a:t>
            </a:r>
            <a:r>
              <a:rPr lang="en-US" sz="1400" dirty="0" smtClean="0"/>
              <a:t>successfully </a:t>
            </a:r>
            <a:r>
              <a:rPr lang="en-US" sz="1400" dirty="0" smtClean="0"/>
              <a:t>pre-motioned</a:t>
            </a:r>
            <a:endParaRPr lang="en-US" sz="1800" dirty="0" smtClean="0"/>
          </a:p>
          <a:p>
            <a:r>
              <a:rPr lang="en-US" sz="1800" dirty="0" smtClean="0"/>
              <a:t>Discussion held on CID 5332 (not leading to a resolution)</a:t>
            </a:r>
          </a:p>
          <a:p>
            <a:pPr lvl="1"/>
            <a:r>
              <a:rPr lang="en-US" sz="1400" dirty="0" smtClean="0"/>
              <a:t>CID 5332 withdrawn by commenter after  MU adjourned</a:t>
            </a:r>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dirty="0" smtClean="0"/>
              <a:t>May 2012</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10802</TotalTime>
  <Words>2087</Words>
  <Application>Microsoft Office PowerPoint</Application>
  <PresentationFormat>On-screen Show (4:3)</PresentationFormat>
  <Paragraphs>225</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MU-MIMO Ad Hoc Report May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May 2012</vt:lpstr>
      <vt:lpstr>Rules for MU-MIMO Adhoc</vt:lpstr>
      <vt:lpstr>Approve Nov 2011 MU-MIMO ad hoc minutes</vt:lpstr>
      <vt:lpstr>Comment Summary  (see latest version of 12/223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 for Adrian</cp:lastModifiedBy>
  <cp:revision>474</cp:revision>
  <cp:lastPrinted>1998-02-10T13:28:06Z</cp:lastPrinted>
  <dcterms:created xsi:type="dcterms:W3CDTF">2009-01-02T14:48:00Z</dcterms:created>
  <dcterms:modified xsi:type="dcterms:W3CDTF">2012-05-16T12:08:00Z</dcterms:modified>
</cp:coreProperties>
</file>