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8" r:id="rId2"/>
    <p:sldId id="369" r:id="rId3"/>
    <p:sldId id="370" r:id="rId4"/>
    <p:sldId id="371" r:id="rId5"/>
    <p:sldId id="37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57" autoAdjust="0"/>
    <p:restoredTop sz="94660"/>
  </p:normalViewPr>
  <p:slideViewPr>
    <p:cSldViewPr>
      <p:cViewPr varScale="1">
        <p:scale>
          <a:sx n="64" d="100"/>
          <a:sy n="64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CE07ED5-35D8-4ABF-BFB9-7010C5B72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ACB09F6-CCFF-46E4-84C4-0CEC2700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C6E57B-4974-46AB-B0F5-24B7A2618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4BA1F3-5740-4E53-8AFA-EF8D0D93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835B3DF-6B1A-41E9-BF0D-C3B6D70A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5C7395-80D3-4DAA-B8F5-CF7338F1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ED631A-BD35-4CE9-A0EC-20E871C1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8EE2B-57DE-4964-A114-C9501170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1ACEB7-2617-41B1-A6C0-7656133D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8AC2A-D302-43B1-A226-89B08DA4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89A472F-1ED6-4541-B8DD-5E6C4E12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144665-9BD6-4FDA-B44C-EACD9D96B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721B1D-0CFC-4D1F-A48B-2BD4992C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3DE9B4C-12BB-42FE-8C68-BAAD87BE0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802.11-12/0632r0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</a:t>
            </a:r>
            <a:r>
              <a:rPr lang="en-US" dirty="0" smtClean="0"/>
              <a:t>May 2012 </a:t>
            </a:r>
            <a:r>
              <a:rPr lang="en-US" dirty="0" smtClean="0"/>
              <a:t>Closing Report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4B9AC2-1F20-4BF7-B94B-01F0504BD86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2012-05-18</a:t>
            </a:r>
            <a:endParaRPr lang="en-US" sz="2000" kern="0" dirty="0">
              <a:latin typeface="+mn-lt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026" name="Document" r:id="rId3" imgW="8243394" imgH="255221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TGad for the </a:t>
            </a:r>
            <a:r>
              <a:rPr lang="en-US" dirty="0" smtClean="0"/>
              <a:t>May 2012 </a:t>
            </a:r>
            <a:r>
              <a:rPr lang="en-US" dirty="0" smtClean="0"/>
              <a:t>session.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8403D2-CC90-4617-9C4F-56973040514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on </a:t>
            </a:r>
            <a:r>
              <a:rPr lang="en-US" dirty="0" smtClean="0"/>
              <a:t>second recirculation sponsor ballot completed</a:t>
            </a:r>
            <a:endParaRPr lang="en-US" dirty="0" smtClean="0"/>
          </a:p>
          <a:p>
            <a:r>
              <a:rPr lang="en-US" dirty="0" smtClean="0"/>
              <a:t>Approved motion for </a:t>
            </a:r>
            <a:r>
              <a:rPr lang="en-US" dirty="0" smtClean="0"/>
              <a:t>third recirculation </a:t>
            </a:r>
            <a:r>
              <a:rPr lang="en-US" dirty="0" smtClean="0"/>
              <a:t>sponsor </a:t>
            </a:r>
            <a:r>
              <a:rPr lang="en-US" dirty="0" smtClean="0"/>
              <a:t>ballot on D8.0</a:t>
            </a:r>
          </a:p>
          <a:p>
            <a:r>
              <a:rPr lang="en-US" dirty="0" smtClean="0"/>
              <a:t>Planning for “the end”</a:t>
            </a:r>
          </a:p>
          <a:p>
            <a:pPr lvl="1"/>
            <a:r>
              <a:rPr lang="en-US" dirty="0" smtClean="0"/>
              <a:t>Two </a:t>
            </a:r>
            <a:r>
              <a:rPr lang="en-US" dirty="0" err="1" smtClean="0"/>
              <a:t>recircs</a:t>
            </a:r>
            <a:r>
              <a:rPr lang="en-US" dirty="0" smtClean="0"/>
              <a:t> between now and July F2F (D8.0 &amp; D9.0)</a:t>
            </a:r>
          </a:p>
          <a:p>
            <a:pPr lvl="1"/>
            <a:r>
              <a:rPr lang="en-US" dirty="0" smtClean="0"/>
              <a:t>EC </a:t>
            </a:r>
            <a:r>
              <a:rPr lang="en-US" dirty="0" smtClean="0"/>
              <a:t>conditional approval </a:t>
            </a:r>
            <a:r>
              <a:rPr lang="en-US" dirty="0" smtClean="0"/>
              <a:t>at July 20 meeting</a:t>
            </a:r>
            <a:endParaRPr lang="en-US" dirty="0" smtClean="0"/>
          </a:p>
          <a:p>
            <a:pPr lvl="2"/>
            <a:r>
              <a:rPr lang="en-US" dirty="0" smtClean="0"/>
              <a:t>Unchanged draft after EC meeting (D9.0)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continuous process </a:t>
            </a:r>
            <a:r>
              <a:rPr lang="en-US" dirty="0" err="1" smtClean="0"/>
              <a:t>Revcom</a:t>
            </a:r>
            <a:r>
              <a:rPr lang="en-US" dirty="0" smtClean="0"/>
              <a:t> call in </a:t>
            </a:r>
            <a:r>
              <a:rPr lang="en-US" dirty="0" smtClean="0"/>
              <a:t>Oct</a:t>
            </a:r>
          </a:p>
          <a:p>
            <a:pPr lvl="2"/>
            <a:r>
              <a:rPr lang="en-US" dirty="0" smtClean="0"/>
              <a:t>Deadline for submission to </a:t>
            </a:r>
            <a:r>
              <a:rPr lang="en-US" dirty="0" err="1" smtClean="0"/>
              <a:t>Revcom</a:t>
            </a:r>
            <a:r>
              <a:rPr lang="en-US" dirty="0" smtClean="0"/>
              <a:t> is </a:t>
            </a:r>
            <a:r>
              <a:rPr lang="en-US" dirty="0" smtClean="0"/>
              <a:t>Aug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5A36AD-CBF6-417C-8CA9-E6D6232F83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July </a:t>
            </a: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on recirculation sponsor ballot</a:t>
            </a:r>
          </a:p>
          <a:p>
            <a:r>
              <a:rPr lang="en-US" dirty="0" smtClean="0"/>
              <a:t>Prepare for EC conditional approval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F75BEDF-7C3C-450C-83A9-929E3D6E5E0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9A1282-1A0B-405D-ABAB-81D33AF798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Previously approved conference calls</a:t>
            </a:r>
          </a:p>
          <a:p>
            <a:pPr lvl="1"/>
            <a:r>
              <a:rPr lang="en-US" sz="1800" dirty="0" smtClean="0"/>
              <a:t>Apr 26, May 10, May 31,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Apr 19, May 3, May 24, June 7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New conference calls</a:t>
            </a:r>
          </a:p>
          <a:p>
            <a:pPr lvl="1"/>
            <a:r>
              <a:rPr lang="en-US" sz="1800" dirty="0" smtClean="0"/>
              <a:t>Not overlap with TGac</a:t>
            </a:r>
          </a:p>
          <a:p>
            <a:pPr lvl="1"/>
            <a:r>
              <a:rPr lang="en-US" sz="1800" dirty="0" smtClean="0"/>
              <a:t>June 14, June 28, July 12, Aug 2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June 21, July 5, July 26, Aug 9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  <a:p>
            <a:pPr lvl="1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11545</TotalTime>
  <Words>219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TGad May 2012 Closing Report</vt:lpstr>
      <vt:lpstr>Abstract</vt:lpstr>
      <vt:lpstr>Work Completed</vt:lpstr>
      <vt:lpstr>Goals for July 2012</vt:lpstr>
      <vt:lpstr>Conference call times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September 2011 Closing Report</dc:title>
  <dc:creator>Eldad Perahia</dc:creator>
  <cp:lastModifiedBy>Eldad Perahia</cp:lastModifiedBy>
  <cp:revision>946</cp:revision>
  <cp:lastPrinted>1998-02-10T13:28:06Z</cp:lastPrinted>
  <dcterms:created xsi:type="dcterms:W3CDTF">2007-04-17T18:10:23Z</dcterms:created>
  <dcterms:modified xsi:type="dcterms:W3CDTF">2012-05-17T21:52:14Z</dcterms:modified>
</cp:coreProperties>
</file>