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323" r:id="rId7"/>
    <p:sldId id="314" r:id="rId8"/>
    <p:sldId id="335" r:id="rId9"/>
    <p:sldId id="336" r:id="rId10"/>
    <p:sldId id="337" r:id="rId11"/>
    <p:sldId id="338" r:id="rId12"/>
    <p:sldId id="339"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401" r:id="rId27"/>
    <p:sldId id="403" r:id="rId28"/>
    <p:sldId id="402" r:id="rId29"/>
    <p:sldId id="293" r:id="rId30"/>
    <p:sldId id="39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64"/>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19864"/>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p:cNvSpPr>
          <p:nvPr>
            <p:ph type="sldImg"/>
          </p:nvPr>
        </p:nvSpPr>
        <p:spPr>
          <a:xfrm>
            <a:off x="1154113" y="701675"/>
            <a:ext cx="4625975" cy="3468688"/>
          </a:xfrm>
          <a:ln/>
        </p:spPr>
      </p:sp>
      <p:sp>
        <p:nvSpPr>
          <p:cNvPr id="3789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789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789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789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789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62EB7ADD-DCBB-D946-991A-546BB114687B}"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30</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p:cNvSpPr>
          <p:nvPr>
            <p:ph type="sldImg"/>
          </p:nvPr>
        </p:nvSpPr>
        <p:spPr>
          <a:xfrm>
            <a:off x="1154113" y="701675"/>
            <a:ext cx="4625975" cy="3468688"/>
          </a:xfrm>
          <a:ln/>
        </p:spPr>
      </p:sp>
      <p:sp>
        <p:nvSpPr>
          <p:cNvPr id="3584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584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584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584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584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79A455E-4198-8840-907C-9AD2CE9DCF6F}"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0630r3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2/11-12-0579-00-00ai-tgai-submission-list-for-atlanta-meeting.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579-00-00ai-tgai-submission-list-for-atlanta-meeting.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669-01-00ai-passive-scanning-ad-hoc-group-report.pptx" TargetMode="External"/><Relationship Id="rId4"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579-00-00ai-tgai-submission-list-for-atlanta-meeting.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579-00-00ai-tgai-submission-list-for-atlanta-meeting.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579-00-00ai-tgai-submission-list-for-atlanta-meeting.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mentor.ieee.org/802.11/dcn/12/11-12-0579-00-00ai-tgai-submission-list-for-atlanta-meeting.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99-00-00ai-tgai-second-vice-chair-candidate.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grouper.ieee.org/groups/802/11/SponsorBallot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472-00-00ai-march-2012-waikoloa-session-minutes.doc" TargetMode="External"/><Relationship Id="rId4" Type="http://schemas.openxmlformats.org/officeDocument/2006/relationships/hyperlink" Target="https://mentor.ieee.org/802.11/dcn/12/11-12-0476-06-00ai-mar-may-teleconference-minutes.doc"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579-00-00ai-tgai-submission-list-for-atlanta-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 </a:t>
            </a:r>
            <a:r>
              <a:rPr lang="en-US" altLang="ja-JP" dirty="0" smtClean="0">
                <a:ea typeface="ＭＳ Ｐゴシック" pitchFamily="-84" charset="-128"/>
                <a:cs typeface="ＭＳ Ｐゴシック" pitchFamily="-84" charset="-128"/>
              </a:rPr>
              <a:t>May 2012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32771" name="Content Placeholder 2"/>
          <p:cNvSpPr>
            <a:spLocks noGrp="1"/>
          </p:cNvSpPr>
          <p:nvPr>
            <p:ph idx="1"/>
          </p:nvPr>
        </p:nvSpPr>
        <p:spPr>
          <a:xfrm>
            <a:off x="609600" y="1752600"/>
            <a:ext cx="8001000" cy="4876800"/>
          </a:xfrm>
        </p:spPr>
        <p:txBody>
          <a:bodyPr>
            <a:normAutofit fontScale="62500" lnSpcReduction="20000"/>
          </a:bodyPr>
          <a:lstStyle/>
          <a:p>
            <a:pPr>
              <a:defRPr/>
            </a:pPr>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CALL FOR ESSENTIAL PATENTS AND POLICIES &amp; PROCEDURES REMINDER</a:t>
            </a:r>
          </a:p>
          <a:p>
            <a:pPr>
              <a:defRPr/>
            </a:pPr>
            <a:r>
              <a:rPr lang="en-US" altLang="ja-JP" dirty="0" smtClean="0">
                <a:ea typeface="ＭＳ Ｐゴシック" pitchFamily="-84" charset="-128"/>
                <a:cs typeface="ＭＳ Ｐゴシック" pitchFamily="-84" charset="-128"/>
              </a:rPr>
              <a:t>Modify and/or Approve Agenda</a:t>
            </a:r>
          </a:p>
          <a:p>
            <a:pPr>
              <a:defRPr/>
            </a:pPr>
            <a:r>
              <a:rPr lang="en-US" altLang="ja-JP" dirty="0" smtClean="0">
                <a:ea typeface="ＭＳ Ｐゴシック" pitchFamily="-84" charset="-128"/>
                <a:cs typeface="ＭＳ Ｐゴシック" pitchFamily="-84" charset="-128"/>
              </a:rPr>
              <a:t>Election of </a:t>
            </a:r>
            <a:r>
              <a:rPr lang="en-US" altLang="ja-JP" dirty="0" smtClean="0">
                <a:ea typeface="ＭＳ Ｐゴシック" pitchFamily="-84" charset="-128"/>
                <a:cs typeface="ＭＳ Ｐゴシック" pitchFamily="-84" charset="-128"/>
              </a:rPr>
              <a:t>officers</a:t>
            </a:r>
          </a:p>
          <a:p>
            <a:pPr lvl="1"/>
            <a:r>
              <a:rPr lang="en-US" altLang="ja-JP" dirty="0" smtClean="0"/>
              <a:t>Robert Stacy (Apple) would like to run for 2</a:t>
            </a:r>
            <a:r>
              <a:rPr lang="en-US" altLang="ja-JP" baseline="30000" dirty="0" smtClean="0"/>
              <a:t>nd</a:t>
            </a:r>
            <a:r>
              <a:rPr lang="en-US" altLang="ja-JP" dirty="0" smtClean="0"/>
              <a:t> Vice Chair of </a:t>
            </a:r>
            <a:r>
              <a:rPr lang="en-US" altLang="ja-JP" dirty="0" err="1" smtClean="0"/>
              <a:t>Tgai</a:t>
            </a:r>
            <a:r>
              <a:rPr lang="en-US" altLang="ja-JP" dirty="0" smtClean="0"/>
              <a:t>.</a:t>
            </a:r>
            <a:r>
              <a:rPr lang="ja-JP" altLang="en-US" dirty="0" smtClean="0"/>
              <a:t> </a:t>
            </a:r>
            <a:endParaRPr lang="en-US" altLang="ja-JP" dirty="0" smtClean="0"/>
          </a:p>
          <a:p>
            <a:pPr lvl="1"/>
            <a:r>
              <a:rPr lang="en-US" altLang="ja-JP" dirty="0" smtClean="0"/>
              <a:t>Lee Armstrong (Armstrong Consulting, Inc. )</a:t>
            </a:r>
          </a:p>
          <a:p>
            <a:pPr lvl="1"/>
            <a:r>
              <a:rPr lang="en-US" altLang="ja-JP" dirty="0" smtClean="0"/>
              <a:t>Gabor </a:t>
            </a:r>
            <a:r>
              <a:rPr lang="en-US" altLang="ja-JP" dirty="0" err="1" smtClean="0"/>
              <a:t>Bajko</a:t>
            </a:r>
            <a:r>
              <a:rPr lang="en-US" altLang="ja-JP" dirty="0" smtClean="0"/>
              <a:t> ( Nokia </a:t>
            </a:r>
            <a:r>
              <a:rPr lang="en-US" altLang="ja-JP" dirty="0" smtClean="0"/>
              <a:t>)</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Announcement form Editor</a:t>
            </a:r>
          </a:p>
          <a:p>
            <a:pPr lvl="1">
              <a:defRPr/>
            </a:pPr>
            <a:r>
              <a:rPr lang="en-US" altLang="ja-JP" dirty="0" smtClean="0">
                <a:ea typeface="ＭＳ Ｐゴシック" pitchFamily="-84" charset="-128"/>
                <a:cs typeface="ＭＳ Ｐゴシック" pitchFamily="-84" charset="-128"/>
              </a:rPr>
              <a:t>SFD update</a:t>
            </a:r>
          </a:p>
          <a:p>
            <a:pPr lvl="1">
              <a:defRPr/>
            </a:pPr>
            <a:r>
              <a:rPr lang="en-US" altLang="ja-JP" dirty="0" smtClean="0">
                <a:ea typeface="ＭＳ Ｐゴシック" pitchFamily="-84" charset="-128"/>
                <a:cs typeface="ＭＳ Ｐゴシック" pitchFamily="-84" charset="-128"/>
              </a:rPr>
              <a:t>Editor’s update</a:t>
            </a:r>
          </a:p>
          <a:p>
            <a:pPr lvl="2">
              <a:defRPr/>
            </a:pPr>
            <a:r>
              <a:rPr lang="en-US" altLang="ja-JP" dirty="0" smtClean="0">
                <a:ea typeface="ＭＳ Ｐゴシック" pitchFamily="-84" charset="-128"/>
                <a:cs typeface="ＭＳ Ｐゴシック" pitchFamily="-84" charset="-128"/>
              </a:rPr>
              <a:t>Tom </a:t>
            </a:r>
            <a:r>
              <a:rPr lang="en-US" altLang="ja-JP" dirty="0" err="1" smtClean="0">
                <a:ea typeface="ＭＳ Ｐゴシック" pitchFamily="-84" charset="-128"/>
                <a:cs typeface="ＭＳ Ｐゴシック" pitchFamily="-84" charset="-128"/>
              </a:rPr>
              <a:t>Siep</a:t>
            </a:r>
            <a:endParaRPr lang="en-US" altLang="ja-JP" dirty="0" smtClean="0">
              <a:ea typeface="ＭＳ Ｐゴシック" pitchFamily="-84" charset="-128"/>
              <a:cs typeface="ＭＳ Ｐゴシック" pitchFamily="-84" charset="-128"/>
            </a:endParaRP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endParaRPr lang="en-US" altLang="ja-JP"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https://mentor.ieee.org/802.11/dcn/12/11-12-0669-00-00ai-passive-scanning-ad-hoc-group-report.pptx</a:t>
            </a:r>
          </a:p>
          <a:p>
            <a:pPr>
              <a:defRPr/>
            </a:pPr>
            <a:r>
              <a:rPr lang="en-US" altLang="ja-JP" dirty="0" smtClean="0">
                <a:ea typeface="ＭＳ Ｐゴシック" pitchFamily="-84" charset="-128"/>
                <a:cs typeface="ＭＳ Ｐゴシック" pitchFamily="-84"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https://mentor.ieee.org/802.11/dcn/12/11-12-0579-02--00ai-tgai-submission-list-for-atlanta-meeting.xls</a:t>
            </a:r>
            <a:endParaRPr lang="en-US" altLang="ja-JP" dirty="0" smtClean="0"/>
          </a:p>
          <a:p>
            <a:pPr>
              <a:defRPr/>
            </a:pPr>
            <a:r>
              <a:rPr lang="en-US" altLang="ja-JP" dirty="0" smtClean="0">
                <a:ea typeface="ＭＳ Ｐゴシック" pitchFamily="-84" charset="-128"/>
                <a:cs typeface="ＭＳ Ｐゴシック" pitchFamily="-84" charset="-128"/>
              </a:rPr>
              <a:t>Recess until  PM2</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914400"/>
            <a:ext cx="7772400" cy="1066800"/>
          </a:xfrm>
        </p:spPr>
        <p:txBody>
          <a:bodyPr>
            <a:normAutofit fontScale="90000"/>
          </a:bodyPr>
          <a:lstStyle/>
          <a:p>
            <a:r>
              <a:rPr lang="en-US" altLang="ja-JP" dirty="0" smtClean="0"/>
              <a:t>Agenda </a:t>
            </a:r>
            <a:br>
              <a:rPr lang="en-US" altLang="ja-JP" dirty="0" smtClean="0"/>
            </a:br>
            <a:r>
              <a:rPr lang="en-US" altLang="ja-JP" dirty="0" smtClean="0"/>
              <a:t>Tuesday, May 15th,  2012 – 16:00-18:00</a:t>
            </a:r>
            <a:r>
              <a:rPr lang="ja-JP" altLang="en-US" dirty="0" smtClean="0"/>
              <a:t/>
            </a:r>
            <a:br>
              <a:rPr lang="ja-JP" altLang="en-US" dirty="0" smtClean="0"/>
            </a:br>
            <a:r>
              <a:rPr lang="en-US" altLang="ja-JP" dirty="0" smtClean="0"/>
              <a:t>AP discovery </a:t>
            </a:r>
            <a:r>
              <a:rPr lang="en-US" altLang="ja-JP" dirty="0" err="1" smtClean="0"/>
              <a:t>Adhoc</a:t>
            </a:r>
            <a:r>
              <a:rPr lang="en-US" altLang="ja-JP" dirty="0" smtClean="0"/>
              <a:t> </a:t>
            </a:r>
            <a:br>
              <a:rPr lang="en-US" altLang="ja-JP" dirty="0" smtClean="0"/>
            </a:br>
            <a:r>
              <a:rPr lang="en-US" altLang="ja-JP" dirty="0" smtClean="0"/>
              <a:t>related to active scanning.</a:t>
            </a:r>
          </a:p>
        </p:txBody>
      </p:sp>
      <p:sp>
        <p:nvSpPr>
          <p:cNvPr id="34819" name="Content Placeholder 2"/>
          <p:cNvSpPr>
            <a:spLocks noGrp="1"/>
          </p:cNvSpPr>
          <p:nvPr>
            <p:ph idx="1"/>
          </p:nvPr>
        </p:nvSpPr>
        <p:spPr>
          <a:xfrm>
            <a:off x="685800" y="2667000"/>
            <a:ext cx="7772400" cy="3429000"/>
          </a:xfrm>
        </p:spPr>
        <p:txBody>
          <a:bodyPr>
            <a:normAutofit fontScale="92500" lnSpcReduction="20000"/>
          </a:bodyPr>
          <a:lstStyle/>
          <a:p>
            <a:r>
              <a:rPr lang="en-US" altLang="ja-JP" dirty="0" smtClean="0"/>
              <a:t>MEETING CALLED TO ORDER</a:t>
            </a:r>
            <a:r>
              <a:rPr lang="ja-JP" altLang="en-US" dirty="0" smtClean="0"/>
              <a:t> </a:t>
            </a:r>
            <a:endParaRPr lang="en-US" altLang="ja-JP" dirty="0" smtClean="0"/>
          </a:p>
          <a:p>
            <a:r>
              <a:rPr lang="en-US" altLang="ja-JP" dirty="0" smtClean="0"/>
              <a:t>CALL FOR ESSENTIAL PATENTS AND POLICIES &amp; PROCEDURES REMINDER</a:t>
            </a:r>
          </a:p>
          <a:p>
            <a:r>
              <a:rPr lang="en-US" altLang="ja-JP" dirty="0" smtClean="0"/>
              <a:t>Modify and/or Approve Agenda</a:t>
            </a:r>
          </a:p>
          <a:p>
            <a:r>
              <a:rPr lang="en-US" altLang="ja-JP" dirty="0" err="1" smtClean="0"/>
              <a:t>Adhoc</a:t>
            </a:r>
            <a:r>
              <a:rPr lang="en-US" altLang="ja-JP" dirty="0" smtClean="0"/>
              <a:t> leader:  </a:t>
            </a:r>
            <a:r>
              <a:rPr lang="en-US" altLang="ja-JP" dirty="0" err="1" smtClean="0"/>
              <a:t>Jarko</a:t>
            </a:r>
            <a:endParaRPr lang="en-US" altLang="ja-JP" dirty="0" smtClean="0"/>
          </a:p>
          <a:p>
            <a:r>
              <a:rPr lang="en-US" altLang="ja-JP" dirty="0" smtClean="0"/>
              <a:t>Goal of </a:t>
            </a:r>
            <a:r>
              <a:rPr lang="en-US" altLang="ja-JP" dirty="0" err="1" smtClean="0"/>
              <a:t>Adhoc</a:t>
            </a:r>
            <a:r>
              <a:rPr lang="en-US" altLang="ja-JP" dirty="0" smtClean="0"/>
              <a:t>:</a:t>
            </a:r>
            <a:endParaRPr lang="ja-JP" altLang="en-US" dirty="0" smtClean="0"/>
          </a:p>
          <a:p>
            <a:pPr lvl="1"/>
            <a:r>
              <a:rPr lang="en-US" altLang="ja-JP" dirty="0" smtClean="0"/>
              <a:t>Structure active scanning contribution  according to the technical topics.</a:t>
            </a:r>
          </a:p>
          <a:p>
            <a:pPr lvl="1"/>
            <a:r>
              <a:rPr lang="en-US" altLang="ja-JP" dirty="0" smtClean="0"/>
              <a:t>Creating the Merged contribution is preferable</a:t>
            </a:r>
          </a:p>
          <a:p>
            <a:pPr lvl="1"/>
            <a:r>
              <a:rPr lang="en-US" altLang="ja-JP" dirty="0" smtClean="0"/>
              <a:t>Create </a:t>
            </a:r>
            <a:r>
              <a:rPr lang="en-US" altLang="ja-JP" dirty="0" err="1" smtClean="0"/>
              <a:t>adhoc</a:t>
            </a:r>
            <a:r>
              <a:rPr lang="en-US" altLang="ja-JP" dirty="0" smtClean="0"/>
              <a:t> report</a:t>
            </a:r>
          </a:p>
          <a:p>
            <a:r>
              <a:rPr lang="en-US" altLang="ja-JP" dirty="0" smtClean="0"/>
              <a:t>Recess until  Eve</a:t>
            </a:r>
          </a:p>
        </p:txBody>
      </p:sp>
      <p:sp>
        <p:nvSpPr>
          <p:cNvPr id="34820" name="Date Placeholder 3"/>
          <p:cNvSpPr>
            <a:spLocks noGrp="1"/>
          </p:cNvSpPr>
          <p:nvPr>
            <p:ph type="dt" sz="quarter" idx="10"/>
          </p:nvPr>
        </p:nvSpPr>
        <p:spPr/>
        <p:txBody>
          <a:bodyPr/>
          <a:lstStyle/>
          <a:p>
            <a:r>
              <a:rPr lang="en-US" altLang="ja-JP" smtClean="0"/>
              <a:t>May 2012</a:t>
            </a:r>
          </a:p>
        </p:txBody>
      </p:sp>
      <p:sp>
        <p:nvSpPr>
          <p:cNvPr id="34821" name="Footer Placeholder 5"/>
          <p:cNvSpPr>
            <a:spLocks noGrp="1"/>
          </p:cNvSpPr>
          <p:nvPr>
            <p:ph type="ftr" sz="quarter" idx="11"/>
          </p:nvPr>
        </p:nvSpPr>
        <p:spPr/>
        <p:txBody>
          <a:bodyPr/>
          <a:lstStyle/>
          <a:p>
            <a:r>
              <a:rPr lang="en-US" altLang="ja-JP" smtClean="0"/>
              <a:t>Hiroshi Mano (ATRD, Root, Lab)</a:t>
            </a:r>
          </a:p>
        </p:txBody>
      </p:sp>
      <p:sp>
        <p:nvSpPr>
          <p:cNvPr id="34822" name="Slide Number Placeholder 4"/>
          <p:cNvSpPr>
            <a:spLocks noGrp="1"/>
          </p:cNvSpPr>
          <p:nvPr>
            <p:ph type="sldNum" sz="quarter" idx="12"/>
          </p:nvPr>
        </p:nvSpPr>
        <p:spPr/>
        <p:txBody>
          <a:bodyPr/>
          <a:lstStyle/>
          <a:p>
            <a:r>
              <a:rPr lang="en-US" altLang="ja-JP" smtClean="0"/>
              <a:t>Slide </a:t>
            </a:r>
            <a:fld id="{A244B393-16A4-344C-8466-1E8D7497B26A}"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19:30-21:30</a:t>
            </a:r>
          </a:p>
        </p:txBody>
      </p:sp>
      <p:sp>
        <p:nvSpPr>
          <p:cNvPr id="36867"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https://mentor.ieee.org/802.11/dcn/12/11-12-0579-02-00ai-tgai-submission-list-for-atlanta-meeting.xls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Wednesday AM1</a:t>
            </a:r>
          </a:p>
        </p:txBody>
      </p:sp>
      <p:sp>
        <p:nvSpPr>
          <p:cNvPr id="3686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686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687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A9AC67BE-3EAE-2C45-A0D1-A43136389795}"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838200"/>
            <a:ext cx="7772400" cy="1219200"/>
          </a:xfrm>
        </p:spPr>
        <p:txBody>
          <a:bodyPr>
            <a:normAutofit fontScale="90000"/>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a:t>
            </a:r>
            <a:r>
              <a:rPr lang="en-US" altLang="ja-JP" dirty="0" smtClean="0">
                <a:ea typeface="ＭＳ Ｐゴシック" pitchFamily="-84" charset="-128"/>
                <a:cs typeface="ＭＳ Ｐゴシック" pitchFamily="-84" charset="-128"/>
              </a:rPr>
              <a:t>00</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endParaRPr lang="en-US" altLang="ja-JP" dirty="0" smtClean="0">
              <a:ea typeface="ＭＳ Ｐゴシック" pitchFamily="-84" charset="-128"/>
              <a:cs typeface="ＭＳ Ｐゴシック" pitchFamily="-84" charset="-128"/>
            </a:endParaRPr>
          </a:p>
        </p:txBody>
      </p:sp>
      <p:sp>
        <p:nvSpPr>
          <p:cNvPr id="38915" name="Content Placeholder 2"/>
          <p:cNvSpPr>
            <a:spLocks noGrp="1"/>
          </p:cNvSpPr>
          <p:nvPr>
            <p:ph idx="1"/>
          </p:nvPr>
        </p:nvSpPr>
        <p:spPr>
          <a:xfrm>
            <a:off x="609600" y="2667000"/>
            <a:ext cx="8001000" cy="3962400"/>
          </a:xfrm>
        </p:spPr>
        <p:txBody>
          <a:bodyPr>
            <a:normAutofit/>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endParaRPr lang="en-US" altLang="ja-JP" dirty="0" smtClean="0">
              <a:ea typeface="ＭＳ Ｐゴシック" pitchFamily="-84" charset="-128"/>
              <a:cs typeface="ＭＳ Ｐゴシック" pitchFamily="-84" charset="-128"/>
            </a:endParaRP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pPr lvl="1"/>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a:t>
            </a:r>
            <a:r>
              <a:rPr lang="en-US" altLang="ja-JP" dirty="0" smtClean="0">
                <a:ea typeface="ＭＳ Ｐゴシック" pitchFamily="-84" charset="-128"/>
                <a:cs typeface="ＭＳ Ｐゴシック" pitchFamily="-84" charset="-128"/>
              </a:rPr>
              <a:t>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981200"/>
            <a:ext cx="7924800" cy="4648200"/>
          </a:xfrm>
        </p:spPr>
        <p:txBody>
          <a:bodyPr>
            <a:normAutofit fontScale="85000" lnSpcReduction="2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t>
            </a:r>
            <a:r>
              <a:rPr lang="en-US" altLang="ja-JP" dirty="0" smtClean="0">
                <a:ea typeface="ＭＳ Ｐゴシック" pitchFamily="-84" charset="-128"/>
                <a:cs typeface="ＭＳ Ｐゴシック" pitchFamily="-84" charset="-128"/>
              </a:rPr>
              <a:t>Agenda</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endParaRPr lang="en-US" altLang="ja-JP" dirty="0" smtClean="0">
              <a:ea typeface="ＭＳ Ｐゴシック" pitchFamily="-84" charset="-128"/>
              <a:cs typeface="ＭＳ Ｐゴシック" pitchFamily="-84" charset="-128"/>
            </a:endParaRP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p>
          <a:p>
            <a:pPr lvl="2"/>
            <a:r>
              <a:rPr lang="en-US" altLang="ja-JP" dirty="0" smtClean="0">
                <a:hlinkClick r:id="rId3"/>
              </a:rPr>
              <a:t>https://mentor.ieee.org/802.11/dcn/12/11-12-0669-01-00ai-passive-scanning-ad-hoc-group</a:t>
            </a:r>
            <a:r>
              <a:rPr lang="en-US" altLang="ja-JP" smtClean="0">
                <a:hlinkClick r:id="rId3"/>
              </a:rPr>
              <a:t>-</a:t>
            </a:r>
            <a:r>
              <a:rPr lang="en-US" altLang="ja-JP" smtClean="0">
                <a:hlinkClick r:id="rId3"/>
              </a:rPr>
              <a:t>report.pptx</a:t>
            </a:r>
            <a:endParaRPr lang="en-US" altLang="ja-JP" smtClean="0"/>
          </a:p>
          <a:p>
            <a:pPr lvl="1"/>
            <a:r>
              <a:rPr lang="en-GB" dirty="0" smtClean="0"/>
              <a:t>Active </a:t>
            </a:r>
            <a:r>
              <a:rPr lang="en-GB" dirty="0" smtClean="0"/>
              <a:t>Scanning Improvement Ad Hoc Report/</a:t>
            </a:r>
            <a:r>
              <a:rPr lang="en-GB" dirty="0" smtClean="0"/>
              <a:t> </a:t>
            </a:r>
            <a:r>
              <a:rPr lang="en-US" altLang="ja-JP" dirty="0" err="1" smtClean="0"/>
              <a:t>Jarkko</a:t>
            </a:r>
            <a:r>
              <a:rPr lang="en-US" altLang="ja-JP" dirty="0" smtClean="0"/>
              <a:t> </a:t>
            </a:r>
            <a:r>
              <a:rPr lang="en-US" altLang="ja-JP" dirty="0" err="1" smtClean="0"/>
              <a:t>Kneckt</a:t>
            </a:r>
            <a:r>
              <a:rPr lang="en-US" altLang="ja-JP" dirty="0" smtClean="0"/>
              <a:t> </a:t>
            </a:r>
            <a:r>
              <a:rPr lang="en-GB" dirty="0" smtClean="0"/>
              <a:t>(</a:t>
            </a:r>
            <a:r>
              <a:rPr lang="en-US" dirty="0" smtClean="0"/>
              <a:t>Nokia</a:t>
            </a:r>
            <a:r>
              <a:rPr lang="ja-JP" altLang="en-US" dirty="0" smtClean="0"/>
              <a:t> </a:t>
            </a:r>
            <a:r>
              <a:rPr lang="en-US" altLang="ja-JP" dirty="0" smtClean="0"/>
              <a:t>)</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4"/>
              </a:rPr>
              <a:t>https://mentor.ieee.org/802.11/dcn/12/11-12-0579-</a:t>
            </a:r>
            <a:r>
              <a:rPr lang="en-US" altLang="ja-JP" dirty="0" smtClean="0">
                <a:hlinkClick r:id="rId4"/>
              </a:rPr>
              <a:t>04-</a:t>
            </a:r>
            <a:r>
              <a:rPr lang="en-US" altLang="ja-JP" dirty="0" smtClean="0">
                <a:hlinkClick r:id="rId4"/>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04-</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04-</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AM2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45059"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04-</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ea typeface="ＭＳ Ｐゴシック" pitchFamily="-65" charset="-128"/>
                <a:cs typeface="ＭＳ Ｐゴシック" pitchFamily="-65"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a:t>
            </a:r>
            <a:r>
              <a:rPr lang="en-US" altLang="ja-JP" dirty="0" smtClean="0">
                <a:hlinkClick r:id="rId3"/>
              </a:rPr>
              <a:t>04-</a:t>
            </a:r>
            <a:r>
              <a:rPr lang="en-US" altLang="ja-JP" dirty="0" smtClean="0">
                <a:hlinkClick r:id="rId3"/>
              </a:rPr>
              <a:t>00ai-tgai-submission-list-for-atlanta-meeting.xls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July</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a:t>IEEE Patent Policy - </a:t>
            </a:r>
            <a:r>
              <a:rPr kumimoji="0" lang="en-US" altLang="ja-JP" sz="1500" u="sng">
                <a:hlinkClick r:id="rId3"/>
              </a:rPr>
              <a:t>http://standards.ieee.org/board/pat/pat-slideset.ppt</a:t>
            </a:r>
            <a:endParaRPr kumimoji="0" lang="en-US" altLang="ja-JP" sz="1500"/>
          </a:p>
          <a:p>
            <a:pPr lvl="1">
              <a:lnSpc>
                <a:spcPct val="90000"/>
              </a:lnSpc>
            </a:pPr>
            <a:r>
              <a:rPr kumimoji="0" lang="en-US" altLang="ja-JP" sz="1500"/>
              <a:t>Patent FAQ - </a:t>
            </a:r>
            <a:r>
              <a:rPr kumimoji="0" lang="en-US" altLang="ja-JP" sz="1500" u="sng">
                <a:hlinkClick r:id="rId4"/>
              </a:rPr>
              <a:t>http://standards.ieee.org/board/pat/faq.pdf</a:t>
            </a:r>
            <a:endParaRPr kumimoji="0" lang="en-US" altLang="ja-JP" sz="1500"/>
          </a:p>
          <a:p>
            <a:pPr lvl="1">
              <a:lnSpc>
                <a:spcPct val="90000"/>
              </a:lnSpc>
            </a:pPr>
            <a:r>
              <a:rPr kumimoji="0" lang="en-US" altLang="ja-JP" sz="1500"/>
              <a:t>LoA Form - </a:t>
            </a:r>
            <a:r>
              <a:rPr kumimoji="0" lang="en-US" altLang="ja-JP" sz="1500" u="sng">
                <a:hlinkClick r:id="rId5"/>
              </a:rPr>
              <a:t>http://standards.ieee.org/board/pat/loa.pdf</a:t>
            </a:r>
            <a:endParaRPr kumimoji="0" lang="en-US" altLang="ja-JP" sz="1500"/>
          </a:p>
          <a:p>
            <a:pPr lvl="1">
              <a:lnSpc>
                <a:spcPct val="90000"/>
              </a:lnSpc>
            </a:pPr>
            <a:r>
              <a:rPr kumimoji="0" lang="en-US" altLang="ja-JP" sz="1500"/>
              <a:t>Affiliation FAQ - </a:t>
            </a:r>
            <a:r>
              <a:rPr kumimoji="0" lang="en-US" altLang="ja-JP" sz="1500" u="sng">
                <a:hlinkClick r:id="rId6"/>
              </a:rPr>
              <a:t>http://standards.ieee.org/faqs/affiliationFAQ.html</a:t>
            </a:r>
            <a:endParaRPr kumimoji="0" lang="en-US" altLang="ja-JP" sz="1500"/>
          </a:p>
          <a:p>
            <a:pPr lvl="1">
              <a:lnSpc>
                <a:spcPct val="90000"/>
              </a:lnSpc>
            </a:pPr>
            <a:r>
              <a:rPr kumimoji="0" lang="en-US" altLang="ja-JP" sz="1500"/>
              <a:t>Anti-Trust FAQ - </a:t>
            </a:r>
            <a:r>
              <a:rPr kumimoji="0" lang="en-US" altLang="ja-JP" sz="1500" u="sng">
                <a:hlinkClick r:id="rId7"/>
              </a:rPr>
              <a:t>http://standards.ieee.org/resources/antitrust-guidelines.pdf</a:t>
            </a:r>
            <a:endParaRPr kumimoji="0" lang="en-US" altLang="ja-JP" sz="1500"/>
          </a:p>
          <a:p>
            <a:pPr lvl="1">
              <a:lnSpc>
                <a:spcPct val="90000"/>
              </a:lnSpc>
            </a:pPr>
            <a:r>
              <a:rPr kumimoji="0" lang="en-US" altLang="ja-JP" sz="1500"/>
              <a:t>Ethics - </a:t>
            </a:r>
            <a:r>
              <a:rPr kumimoji="0" lang="en-US" altLang="ja-JP" sz="1500" u="sng">
                <a:hlinkClick r:id="rId8"/>
              </a:rPr>
              <a:t>http://www.ieee.org/portal/cms_docs/about/CoE_poster.pdf</a:t>
            </a:r>
            <a:endParaRPr kumimoji="0" lang="en-US" altLang="ja-JP" sz="1500"/>
          </a:p>
          <a:p>
            <a:pPr lvl="1">
              <a:lnSpc>
                <a:spcPct val="90000"/>
              </a:lnSpc>
            </a:pPr>
            <a:r>
              <a:rPr kumimoji="0" lang="en-US" altLang="ja-JP" sz="1500"/>
              <a:t>IEEE 802.11 Working Group Policies and Procedures - </a:t>
            </a:r>
            <a:r>
              <a:rPr kumimoji="0" lang="en-US" altLang="ja-JP" sz="1500" u="sng">
                <a:hlinkClick r:id="rId9"/>
              </a:rPr>
              <a:t>https://mentor.ieee.org/802.11/public-file/07/11-07-0360-04-0000-802-11-policies-and-procedures.doc</a:t>
            </a:r>
            <a:endParaRPr kumimoji="0" lang="en-US" altLang="ja-JP" sz="1500"/>
          </a:p>
          <a:p>
            <a:pPr>
              <a:lnSpc>
                <a:spcPct val="90000"/>
              </a:lnSpc>
            </a:pPr>
            <a:r>
              <a:rPr lang="en-US" altLang="ja-JP" sz="1900">
                <a:ea typeface="ＭＳ Ｐゴシック" pitchFamily="-84" charset="-128"/>
                <a:cs typeface="ＭＳ Ｐゴシック" pitchFamily="-84" charset="-128"/>
              </a:rPr>
              <a:t>Task Group ai (Fast Initial Link Setup)</a:t>
            </a:r>
          </a:p>
          <a:p>
            <a:pPr>
              <a:lnSpc>
                <a:spcPct val="90000"/>
              </a:lnSpc>
            </a:pPr>
            <a:r>
              <a:rPr lang="en-US" altLang="ja-JP" sz="1900">
                <a:ea typeface="ＭＳ Ｐゴシック" pitchFamily="-84" charset="-128"/>
                <a:cs typeface="ＭＳ Ｐゴシック" pitchFamily="-84" charset="-128"/>
              </a:rPr>
              <a:t>Chair and secretary</a:t>
            </a:r>
          </a:p>
          <a:p>
            <a:pPr lvl="1">
              <a:lnSpc>
                <a:spcPct val="90000"/>
              </a:lnSpc>
            </a:pPr>
            <a:r>
              <a:rPr kumimoji="0" lang="en-US" altLang="ja-JP" sz="1100"/>
              <a:t>Chair :	Hiroshi Mano (Root Inc) </a:t>
            </a:r>
          </a:p>
          <a:p>
            <a:pPr lvl="1">
              <a:lnSpc>
                <a:spcPct val="90000"/>
              </a:lnSpc>
            </a:pPr>
            <a:r>
              <a:rPr kumimoji="0" lang="en-US" altLang="ja-JP" sz="1100"/>
              <a:t>Vice Chair: 	Marc Emmelman (Fokus)</a:t>
            </a:r>
          </a:p>
          <a:p>
            <a:pPr lvl="1">
              <a:lnSpc>
                <a:spcPct val="90000"/>
              </a:lnSpc>
            </a:pPr>
            <a:r>
              <a:rPr kumimoji="0" lang="en-US" altLang="ja-JP" sz="1100"/>
              <a:t>Technical  Editor: 	Tomas Siep (CSR)</a:t>
            </a:r>
          </a:p>
          <a:p>
            <a:pPr lvl="1">
              <a:lnSpc>
                <a:spcPct val="90000"/>
              </a:lnSpc>
            </a:pPr>
            <a:r>
              <a:rPr kumimoji="0" lang="en-US" altLang="ja-JP" sz="1100"/>
              <a:t>Secretary:  	Hitoshi Morioka (Root, Inc.)</a:t>
            </a:r>
            <a:endParaRPr kumimoji="0" lang="en-US" altLang="ja-JP" sz="1500"/>
          </a:p>
          <a:p>
            <a:pPr>
              <a:lnSpc>
                <a:spcPct val="90000"/>
              </a:lnSpc>
            </a:pPr>
            <a:r>
              <a:rPr lang="en-US" altLang="ja-JP" sz="1900">
                <a:ea typeface="ＭＳ Ｐゴシック" pitchFamily="-84" charset="-128"/>
                <a:cs typeface="ＭＳ Ｐゴシック" pitchFamily="-84" charset="-128"/>
              </a:rPr>
              <a:t>Recording your attendance</a:t>
            </a:r>
          </a:p>
          <a:p>
            <a:pPr lvl="1">
              <a:lnSpc>
                <a:spcPct val="90000"/>
              </a:lnSpc>
            </a:pPr>
            <a:r>
              <a:rPr kumimoji="0" lang="en-US" altLang="ja-JP" sz="1900">
                <a:hlinkClick r:id="rId10"/>
              </a:rPr>
              <a:t>http://newton</a:t>
            </a:r>
            <a:r>
              <a:rPr kumimoji="0" lang="en-US" altLang="ja-JP" sz="1900"/>
              <a:t> </a:t>
            </a:r>
            <a:r>
              <a:rPr kumimoji="0" lang="en-US" altLang="ja-JP" sz="1500"/>
              <a:t/>
            </a:r>
            <a:br>
              <a:rPr kumimoji="0" lang="en-US" altLang="ja-JP" sz="1500"/>
            </a:br>
            <a:endParaRPr kumimoji="0" lang="en-US" altLang="ja-JP" sz="150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lvl="2"/>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a:bodyPr>
          <a:lstStyle/>
          <a:p>
            <a:pPr>
              <a:defRPr/>
            </a:pPr>
            <a:r>
              <a:rPr lang="en-US" altLang="ja-JP" dirty="0" smtClean="0"/>
              <a:t>Hiroshi </a:t>
            </a:r>
            <a:r>
              <a:rPr lang="en-US" altLang="ja-JP" dirty="0" err="1" smtClean="0"/>
              <a:t>Mano</a:t>
            </a:r>
            <a:r>
              <a:rPr lang="en-US" altLang="ja-JP" dirty="0" smtClean="0"/>
              <a:t> (Root Inc)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a:t>
            </a:r>
            <a:r>
              <a:rPr lang="en-US" altLang="ja-JP" dirty="0" err="1" smtClean="0"/>
              <a:t>Fokus</a:t>
            </a:r>
            <a:r>
              <a:rPr lang="en-US" altLang="ja-JP" dirty="0" smtClean="0"/>
              <a:t>) is currently the Vice Chair and would like to continue as Vide Chair of </a:t>
            </a:r>
            <a:r>
              <a:rPr lang="en-US" altLang="ja-JP" dirty="0" err="1" smtClean="0"/>
              <a:t>TGai</a:t>
            </a:r>
            <a:r>
              <a:rPr lang="en-US" altLang="ja-JP" dirty="0" smtClean="0"/>
              <a:t>.</a:t>
            </a:r>
          </a:p>
          <a:p>
            <a:pPr>
              <a:defRPr/>
            </a:pPr>
            <a:r>
              <a:rPr lang="en-US" altLang="ja-JP" dirty="0" smtClean="0"/>
              <a:t>Tom </a:t>
            </a:r>
            <a:r>
              <a:rPr lang="en-US" altLang="ja-JP" dirty="0" err="1" smtClean="0"/>
              <a:t>Siep</a:t>
            </a:r>
            <a:r>
              <a:rPr lang="en-US" altLang="ja-JP" dirty="0" smtClean="0"/>
              <a:t> (CSR)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January  2011</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(Root Inc.)</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26</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Nomination of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Robert Stacy (Apple)</a:t>
            </a:r>
            <a:r>
              <a:rPr lang="en-US" altLang="ja-JP" dirty="0" smtClean="0"/>
              <a:t> </a:t>
            </a:r>
          </a:p>
          <a:p>
            <a:pPr lvl="1"/>
            <a:r>
              <a:rPr lang="en-US" altLang="ja-JP" dirty="0" smtClean="0">
                <a:hlinkClick r:id="rId2"/>
              </a:rPr>
              <a:t>https://mentor.ieee.org/802.11/dcn/12/11-12-0499-00-00ai-tgai-second-vice-chair-candidate.pptx</a:t>
            </a:r>
            <a:endParaRPr lang="en-US" altLang="ja-JP" dirty="0" smtClean="0"/>
          </a:p>
          <a:p>
            <a:r>
              <a:rPr lang="en-US" altLang="ja-JP" dirty="0" smtClean="0"/>
              <a:t>Lee Armstrong (Armstrong Consulting, Inc. )</a:t>
            </a:r>
          </a:p>
          <a:p>
            <a:r>
              <a:rPr lang="en-US" altLang="ja-JP" dirty="0" smtClean="0"/>
              <a:t>Gabor </a:t>
            </a:r>
            <a:r>
              <a:rPr lang="en-US" altLang="ja-JP" dirty="0" err="1" smtClean="0"/>
              <a:t>Bajko</a:t>
            </a:r>
            <a:r>
              <a:rPr lang="en-US" altLang="ja-JP" dirty="0" smtClean="0"/>
              <a:t> ( Nokia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5943600" y="3200400"/>
            <a:ext cx="29845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30</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Atlanta May 2012</a:t>
            </a:r>
          </a:p>
        </p:txBody>
      </p:sp>
      <p:sp>
        <p:nvSpPr>
          <p:cNvPr id="22531" name="Content Placeholder 2"/>
          <p:cNvSpPr>
            <a:spLocks noGrp="1"/>
          </p:cNvSpPr>
          <p:nvPr>
            <p:ph idx="1"/>
          </p:nvPr>
        </p:nvSpPr>
        <p:spPr>
          <a:xfrm>
            <a:off x="685800" y="1981200"/>
            <a:ext cx="8153400" cy="43434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AM2,PM2,EVE</a:t>
            </a:r>
          </a:p>
          <a:p>
            <a:pPr lvl="1">
              <a:defRPr/>
            </a:pPr>
            <a:r>
              <a:rPr lang="en-US" altLang="ja-JP" dirty="0" smtClean="0"/>
              <a:t>Tuesday AM2,PM2,EVE</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Task Group Officers Election</a:t>
            </a:r>
          </a:p>
          <a:p>
            <a:pPr lvl="1"/>
            <a:r>
              <a:rPr lang="en-US" altLang="ja-JP" dirty="0" smtClean="0"/>
              <a:t>Spec text for specification framework documentation</a:t>
            </a:r>
          </a:p>
          <a:p>
            <a:pPr lvl="1"/>
            <a:r>
              <a:rPr lang="en-US" altLang="ja-JP" dirty="0" smtClean="0"/>
              <a:t>Creating Spec framework documentation</a:t>
            </a:r>
          </a:p>
          <a:p>
            <a:pPr lvl="1"/>
            <a:r>
              <a:rPr lang="en-US" altLang="ja-JP" dirty="0" smtClean="0"/>
              <a:t>Approve Timeline</a:t>
            </a:r>
          </a:p>
          <a:p>
            <a:pPr lvl="1"/>
            <a:r>
              <a:rPr lang="en-US" altLang="ja-JP" dirty="0" smtClean="0"/>
              <a:t>Approve Teleconference schedule</a:t>
            </a:r>
          </a:p>
          <a:p>
            <a:pPr lvl="1"/>
            <a:r>
              <a:rPr lang="en-US" altLang="ja-JP" dirty="0" smtClean="0"/>
              <a:t>Approve Plan for July</a:t>
            </a:r>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381000" y="1981200"/>
            <a:ext cx="8763000" cy="4495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Waikoloa and Teleconference  meeting minutes.</a:t>
            </a:r>
          </a:p>
          <a:p>
            <a:pPr lvl="1">
              <a:defRPr/>
            </a:pPr>
            <a:r>
              <a:rPr lang="en-US" altLang="ja-JP" dirty="0" smtClean="0"/>
              <a:t>March  2012 Waikoloa Session Minutes</a:t>
            </a:r>
          </a:p>
          <a:p>
            <a:pPr lvl="2">
              <a:defRPr/>
            </a:pPr>
            <a:r>
              <a:rPr lang="en-US" altLang="ja-JP" dirty="0" smtClean="0">
                <a:hlinkClick r:id="rId3"/>
              </a:rPr>
              <a:t>https://mentor.ieee.org/802.11/dcn/12/11-12-0472-00-00ai-march-2012-waikoloa-session-minutes.doc</a:t>
            </a:r>
            <a:endParaRPr lang="en-US" altLang="ja-JP" dirty="0" smtClean="0"/>
          </a:p>
          <a:p>
            <a:pPr lvl="1">
              <a:defRPr/>
            </a:pPr>
            <a:r>
              <a:rPr lang="en-US" altLang="ja-JP" dirty="0" smtClean="0"/>
              <a:t>March-May Teleconference Minutes</a:t>
            </a:r>
          </a:p>
          <a:p>
            <a:pPr lvl="2">
              <a:defRPr/>
            </a:pPr>
            <a:r>
              <a:rPr lang="en-US" altLang="ja-JP" dirty="0" smtClean="0">
                <a:hlinkClick r:id="rId4"/>
              </a:rPr>
              <a:t>https://mentor.ieee.org/802.11/dcn/12/11-12-0476-06-00ai-mar-may-teleconference-minutes.doc</a:t>
            </a:r>
            <a:endParaRPr lang="en-US" altLang="ja-JP" dirty="0" smtClean="0"/>
          </a:p>
          <a:p>
            <a:pPr>
              <a:defRPr/>
            </a:pPr>
            <a:r>
              <a:rPr lang="en-US" altLang="ja-JP" dirty="0" smtClean="0"/>
              <a:t>Motion for 2</a:t>
            </a:r>
            <a:r>
              <a:rPr lang="en-US" altLang="ja-JP" baseline="30000" dirty="0" smtClean="0"/>
              <a:t>nd</a:t>
            </a:r>
            <a:r>
              <a:rPr lang="en-US" altLang="ja-JP" dirty="0" smtClean="0"/>
              <a:t> Vice Chair position</a:t>
            </a:r>
          </a:p>
          <a:p>
            <a:pPr lvl="1">
              <a:defRPr/>
            </a:pPr>
            <a:r>
              <a:rPr lang="en-US" altLang="ja-JP" dirty="0" smtClean="0"/>
              <a:t>Motion to create 2nd Vice chair position</a:t>
            </a:r>
          </a:p>
          <a:p>
            <a:pPr lvl="1">
              <a:defRPr/>
            </a:pPr>
            <a:r>
              <a:rPr lang="en-US" altLang="ja-JP" dirty="0" smtClean="0"/>
              <a:t>open nomination  for 2</a:t>
            </a:r>
            <a:r>
              <a:rPr lang="en-US" altLang="ja-JP" baseline="30000" dirty="0" smtClean="0"/>
              <a:t>nd</a:t>
            </a:r>
            <a:r>
              <a:rPr lang="en-US" altLang="ja-JP" dirty="0" smtClean="0"/>
              <a:t> vice chair</a:t>
            </a:r>
          </a:p>
          <a:p>
            <a:pPr>
              <a:defRPr/>
            </a:pPr>
            <a:r>
              <a:rPr lang="en-US" altLang="ja-JP" dirty="0" smtClean="0"/>
              <a:t>Plan for week</a:t>
            </a:r>
            <a:endParaRPr lang="ja-JP" altLang="en-US" dirty="0" smtClean="0"/>
          </a:p>
          <a:p>
            <a:pPr lvl="1">
              <a:defRPr/>
            </a:pPr>
            <a:r>
              <a:rPr lang="en-US" altLang="ja-JP" dirty="0" smtClean="0"/>
              <a:t>Submissions-list-for-Atlanta</a:t>
            </a:r>
          </a:p>
          <a:p>
            <a:pPr lvl="1">
              <a:defRPr/>
            </a:pPr>
            <a:r>
              <a:rPr lang="en-US" altLang="ja-JP" dirty="0" smtClean="0">
                <a:hlinkClick r:id="rId5"/>
              </a:rPr>
              <a:t>https://mentor.ieee.org/802.11/dcn/12/11-12-0579-01-00ai-tgai-submission-list-for-atlanta-meeting.xls</a:t>
            </a:r>
            <a:endParaRPr lang="ja-JP" altLang="en-US" dirty="0" smtClean="0"/>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5"/>
              </a:rPr>
              <a:t>https://mentor.ieee.org/802.11/dcn/12/11-12-0579-01-00ai-tgai-submission-list-for-atlanta-meeting.xls</a:t>
            </a:r>
            <a:endParaRPr lang="en-US" altLang="ja-JP" dirty="0" smtClean="0"/>
          </a:p>
          <a:p>
            <a:pPr>
              <a:defRPr/>
            </a:pPr>
            <a:r>
              <a:rPr lang="en-US" altLang="ja-JP" dirty="0" smtClean="0"/>
              <a:t>Recess until PM2</a:t>
            </a:r>
          </a:p>
          <a:p>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3"/>
              </a:rPr>
              <a:t>https://mentor.ieee.org/802.11/dcn/12/11-12-0579-01-00ai-tgai-submission-list-for-atlanta-meeting.xls</a:t>
            </a:r>
            <a:endParaRPr lang="en-US" altLang="ja-JP" dirty="0" smtClean="0"/>
          </a:p>
          <a:p>
            <a:pPr>
              <a:defRPr/>
            </a:pPr>
            <a:r>
              <a:rPr lang="en-US" altLang="ja-JP" dirty="0" smtClean="0"/>
              <a:t>Recess until EVE</a:t>
            </a:r>
          </a:p>
          <a:p>
            <a:pPr>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a:t>
            </a:r>
            <a:r>
              <a:rPr lang="en-US" altLang="ja-JP" dirty="0" err="1" smtClean="0">
                <a:ea typeface="ＭＳ Ｐゴシック" pitchFamily="-84" charset="-128"/>
                <a:cs typeface="ＭＳ Ｐゴシック" pitchFamily="-84" charset="-128"/>
              </a:rPr>
              <a:t>14</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2012 – 19:30-21:30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0723" name="Content Placeholder 2"/>
          <p:cNvSpPr>
            <a:spLocks noGrp="1"/>
          </p:cNvSpPr>
          <p:nvPr>
            <p:ph idx="1"/>
          </p:nvPr>
        </p:nvSpPr>
        <p:spPr>
          <a:xfrm>
            <a:off x="685800" y="2514600"/>
            <a:ext cx="7924800" cy="41148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Tuesday AM2</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20822</TotalTime>
  <Words>3922</Words>
  <Application>Microsoft Macintosh PowerPoint</Application>
  <PresentationFormat>画面に合わせる (4:3)</PresentationFormat>
  <Paragraphs>482</Paragraphs>
  <Slides>30</Slides>
  <Notes>21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May 2012 Atlanta</vt:lpstr>
      <vt:lpstr>Abstract</vt:lpstr>
      <vt:lpstr>Meeting Protocol</vt:lpstr>
      <vt:lpstr>Attendance</vt:lpstr>
      <vt:lpstr>Attendance, Voting &amp; Document Status</vt:lpstr>
      <vt:lpstr>Plan for this week Atlanta May 2012</vt:lpstr>
      <vt:lpstr>Agenda Monday, May 14th ,  2012 – 10:30-12:30</vt:lpstr>
      <vt:lpstr>Agenda Monday, May 14th ,  2012 – 16:00-18:00</vt:lpstr>
      <vt:lpstr>Agenda  Monday, May 14nd,  2012 – 19:30-21:30 AP discovery Adhoc  related to passive scanning.</vt:lpstr>
      <vt:lpstr>Agenda  Tuesday, May 15th,  2012 – 10:30-12:30</vt:lpstr>
      <vt:lpstr>Agenda  Tuesday, May 15th,  2012 – 16:00-18:00 AP discovery Adhoc  related to active scanning.</vt:lpstr>
      <vt:lpstr>Agenda  Tuesday, May 15th,  2012 – 19:30-21:30</vt:lpstr>
      <vt:lpstr>Agenda  Wednesday, May 16th,  2012 – 08:00-10:00 AP discovery Adhoc  related to passive scanning.</vt:lpstr>
      <vt:lpstr>Agenda  Wednesday, May 16th,  2012 – 13:30-15:30</vt:lpstr>
      <vt:lpstr>Agenda  Wednesday, May 16th,  2012 – 16:00-18:00</vt:lpstr>
      <vt:lpstr>Agenda  Thursday, May 17th,  2012 – 08:00-10:00</vt:lpstr>
      <vt:lpstr>Agenda  Thursday, Mar 17th,  2012 – 10:30-12:30</vt:lpstr>
      <vt:lpstr>Agenda Thursday , May 17th,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Waikoloa face-to-face meeting. </vt:lpstr>
      <vt:lpstr>Approve TGai teleconference meeting minutes of Waikoloa to Atlanta meeting. </vt:lpstr>
      <vt:lpstr>Nomination existing officer position</vt:lpstr>
      <vt:lpstr>Approve to create 2nd Vice chair position. </vt:lpstr>
      <vt:lpstr>Nomination of 2nd Vice Chair</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410</cp:revision>
  <cp:lastPrinted>1998-02-10T13:28:06Z</cp:lastPrinted>
  <dcterms:created xsi:type="dcterms:W3CDTF">2012-05-15T13:26:30Z</dcterms:created>
  <dcterms:modified xsi:type="dcterms:W3CDTF">2012-05-16T17:01:29Z</dcterms:modified>
  <cp:category/>
</cp:coreProperties>
</file>