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79" r:id="rId7"/>
    <p:sldId id="297" r:id="rId8"/>
    <p:sldId id="292" r:id="rId9"/>
    <p:sldId id="296" r:id="rId10"/>
    <p:sldId id="29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74" autoAdjust="0"/>
    <p:restoredTop sz="94659" autoAdjust="0"/>
  </p:normalViewPr>
  <p:slideViewPr>
    <p:cSldViewPr>
      <p:cViewPr>
        <p:scale>
          <a:sx n="100" d="100"/>
          <a:sy n="100" d="100"/>
        </p:scale>
        <p:origin x="-1008" y="-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7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commentAuthors" Target="commentAuthors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802.11-12/0627r1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508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802.11-12/0627r1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6876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802.11-12/0627r1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802.11-12/0627r1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Ron Murias, InterDigital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06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May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Ron Murias,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802.11-12/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0627r1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8115300" cy="800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Preamble Format For 1 MHz </a:t>
            </a:r>
            <a:r>
              <a:rPr lang="en-GB" sz="2800" dirty="0" err="1" smtClean="0"/>
              <a:t>Beamforming</a:t>
            </a:r>
            <a:r>
              <a:rPr lang="en-GB" sz="2800" dirty="0" smtClean="0"/>
              <a:t>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2012-05-14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172335"/>
              </p:ext>
            </p:extLst>
          </p:nvPr>
        </p:nvGraphicFramePr>
        <p:xfrm>
          <a:off x="496888" y="2411413"/>
          <a:ext cx="7780337" cy="240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Document" r:id="rId4" imgW="8636000" imgH="2667000" progId="Word.Document.8">
                  <p:embed/>
                </p:oleObj>
              </mc:Choice>
              <mc:Fallback>
                <p:oleObj name="Document" r:id="rId4" imgW="8636000" imgH="2667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2411413"/>
                        <a:ext cx="7780337" cy="2408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document proposes a preamble for the 1 MHz mode which supports Single-User </a:t>
            </a:r>
            <a:r>
              <a:rPr lang="en-US" dirty="0" err="1" smtClean="0"/>
              <a:t>Beamforming</a:t>
            </a:r>
            <a:r>
              <a:rPr lang="en-US" dirty="0" smtClean="0"/>
              <a:t> (SU-BF).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9" name="Content Placeholder 5"/>
          <p:cNvSpPr>
            <a:spLocks noGrp="1"/>
          </p:cNvSpPr>
          <p:nvPr>
            <p:ph idx="1"/>
          </p:nvPr>
        </p:nvSpPr>
        <p:spPr>
          <a:xfrm>
            <a:off x="846715" y="1892800"/>
            <a:ext cx="7620000" cy="4965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Document </a:t>
            </a:r>
            <a:r>
              <a:rPr lang="en-US" sz="2000" dirty="0" smtClean="0"/>
              <a:t>12/371r0 </a:t>
            </a:r>
            <a:r>
              <a:rPr lang="en-US" sz="2000" dirty="0" smtClean="0">
                <a:latin typeface="+mn-lt"/>
              </a:rPr>
              <a:t>proposed adoption of the following transmit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/>
              <a:t> sections from IEEE P802.11ac™/D2.0:</a:t>
            </a:r>
            <a:endParaRPr lang="en-US" sz="20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8.4.1.46 VHT MIMO Control field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8.4.1.47 VHT Compressed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Report field - contents of feedback frame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8.4.1.48 MU Exclusive </a:t>
            </a:r>
            <a:r>
              <a:rPr lang="en-US" sz="1600" dirty="0" err="1" smtClean="0"/>
              <a:t>Beamforming</a:t>
            </a:r>
            <a:r>
              <a:rPr lang="en-US" sz="1600" dirty="0" smtClean="0"/>
              <a:t> Report field - contents of MU frame 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9.31.5 VHT sounding protocol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22.3.11 and its subsections: SU-MIMO and MU-MIMO </a:t>
            </a:r>
            <a:r>
              <a:rPr lang="en-US" sz="1600" dirty="0" err="1" smtClean="0"/>
              <a:t>Beamforming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However, the </a:t>
            </a:r>
            <a:r>
              <a:rPr lang="en-US" sz="2000" dirty="0" smtClean="0">
                <a:latin typeface="+mn-lt"/>
              </a:rPr>
              <a:t>1 MHz mode has a different preamble and it is not clear how transmit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>
                <a:latin typeface="+mn-lt"/>
              </a:rPr>
              <a:t> will be supported.</a:t>
            </a:r>
            <a:endParaRPr lang="en-US" sz="16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46140"/>
          </a:xfrm>
        </p:spPr>
        <p:txBody>
          <a:bodyPr/>
          <a:lstStyle/>
          <a:p>
            <a:r>
              <a:rPr lang="en-US" dirty="0" err="1" smtClean="0"/>
              <a:t>Beamforming</a:t>
            </a:r>
            <a:r>
              <a:rPr lang="en-US" dirty="0" smtClean="0"/>
              <a:t> for 1 MHz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sp>
        <p:nvSpPr>
          <p:cNvPr id="9" name="Content Placeholder 5"/>
          <p:cNvSpPr>
            <a:spLocks noGrp="1"/>
          </p:cNvSpPr>
          <p:nvPr>
            <p:ph idx="1"/>
          </p:nvPr>
        </p:nvSpPr>
        <p:spPr>
          <a:xfrm>
            <a:off x="846715" y="1892800"/>
            <a:ext cx="7620000" cy="4965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The 1 MHz mode will likely be used for low-cost sensor applications, where the STAs may have only one or two antennae.</a:t>
            </a:r>
          </a:p>
          <a:p>
            <a:pPr>
              <a:buFont typeface="Arial" pitchFamily="34" charset="0"/>
              <a:buChar char="•"/>
              <a:defRPr/>
            </a:pPr>
            <a:endParaRPr lang="en-US" sz="20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err="1" smtClean="0"/>
              <a:t>Beamforming</a:t>
            </a:r>
            <a:r>
              <a:rPr lang="en-US" sz="2000" dirty="0" smtClean="0"/>
              <a:t> to low-cost sensor STAs is good method for increasing the rate/range</a:t>
            </a:r>
            <a:r>
              <a:rPr lang="en-US" sz="2000" dirty="0"/>
              <a:t> </a:t>
            </a:r>
            <a:r>
              <a:rPr lang="en-US" sz="2000" dirty="0" smtClean="0"/>
              <a:t>as most of the complexity is at the AP.</a:t>
            </a:r>
          </a:p>
          <a:p>
            <a:pPr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The 1 MHz mode should include a minimal overhead preamble format which supports SU-BF.</a:t>
            </a:r>
            <a:endParaRPr lang="en-US" sz="1600" dirty="0" smtClean="0">
              <a:latin typeface="+mn-lt"/>
            </a:endParaRPr>
          </a:p>
          <a:p>
            <a:pPr lvl="1">
              <a:buFont typeface="Arial" pitchFamily="34" charset="0"/>
              <a:buChar char="•"/>
              <a:defRPr/>
            </a:pPr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784545"/>
          </a:xfrm>
        </p:spPr>
        <p:txBody>
          <a:bodyPr/>
          <a:lstStyle/>
          <a:p>
            <a:r>
              <a:rPr lang="en-US" dirty="0" smtClean="0"/>
              <a:t>Proposed Single User Preamble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53955" y="2084825"/>
          <a:ext cx="7023100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3" name="Visio" r:id="rId4" imgW="7627821" imgH="1857528" progId="Visio.Drawing.11">
                  <p:embed/>
                </p:oleObj>
              </mc:Choice>
              <mc:Fallback>
                <p:oleObj name="Visio" r:id="rId4" imgW="7627821" imgH="1857528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3955" y="2084825"/>
                        <a:ext cx="7023100" cy="171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Content Placeholder 8"/>
          <p:cNvSpPr>
            <a:spLocks noGrp="1"/>
          </p:cNvSpPr>
          <p:nvPr>
            <p:ph idx="1"/>
          </p:nvPr>
        </p:nvSpPr>
        <p:spPr>
          <a:xfrm>
            <a:off x="846715" y="4120290"/>
            <a:ext cx="7620000" cy="1536200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Similar to </a:t>
            </a:r>
            <a:r>
              <a:rPr lang="en-US" sz="2000" dirty="0" smtClean="0">
                <a:latin typeface="+mn-lt"/>
              </a:rPr>
              <a:t>long preamble format of the 2 MHz mode.</a:t>
            </a:r>
            <a:endParaRPr lang="en-US" sz="2000" dirty="0" smtClean="0">
              <a:latin typeface="+mn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>
                <a:latin typeface="+mn-lt"/>
              </a:rPr>
              <a:t>Supports </a:t>
            </a:r>
            <a:r>
              <a:rPr lang="en-US" sz="2000" dirty="0" err="1" smtClean="0">
                <a:latin typeface="+mn-lt"/>
              </a:rPr>
              <a:t>beamforming</a:t>
            </a:r>
            <a:r>
              <a:rPr lang="en-US" sz="2000" dirty="0" smtClean="0">
                <a:latin typeface="+mn-lt"/>
              </a:rPr>
              <a:t> for 1 MHZ Single-User case without added overhead of a SIG-B symbol.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2000" dirty="0" smtClean="0"/>
              <a:t>Supports </a:t>
            </a:r>
            <a:r>
              <a:rPr lang="en-US" sz="2000" dirty="0" err="1" smtClean="0"/>
              <a:t>Beamforming</a:t>
            </a:r>
            <a:r>
              <a:rPr lang="en-US" sz="2000" dirty="0" smtClean="0"/>
              <a:t> without creating hidden nodes.</a:t>
            </a:r>
            <a:endParaRPr lang="en-US" sz="20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Conclusion/Recommendations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current specification framework does not have a preamble mode for 1 MHz that supports SU-BF.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Adopting a preamble format that supports SU-BF would be very beneficial for 1 MHz systems.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35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Do you think that a 1 MHz preamble mode that supports SU-BF should be specified?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Yes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No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Abstain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Ron Murias,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CA" smtClean="0"/>
              <a:t>May 2012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8046</TotalTime>
  <Words>377</Words>
  <Application>Microsoft Macintosh PowerPoint</Application>
  <PresentationFormat>On-screen Show (4:3)</PresentationFormat>
  <Paragraphs>66</Paragraphs>
  <Slides>7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802-11-Submission</vt:lpstr>
      <vt:lpstr>Document</vt:lpstr>
      <vt:lpstr>Visio</vt:lpstr>
      <vt:lpstr>Preamble Format For 1 MHz Beamforming </vt:lpstr>
      <vt:lpstr>Abstract</vt:lpstr>
      <vt:lpstr>Background</vt:lpstr>
      <vt:lpstr>Beamforming for 1 MHz</vt:lpstr>
      <vt:lpstr>Proposed Single User Preamble Format</vt:lpstr>
      <vt:lpstr>Conclusion/Recommendations</vt:lpstr>
      <vt:lpstr>Straw Poll</vt:lpstr>
    </vt:vector>
  </TitlesOfParts>
  <Manager/>
  <Company>Murias Consulting,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Preamble contribution</dc:title>
  <dc:subject/>
  <dc:creator>Ron Murias</dc:creator>
  <cp:keywords/>
  <dc:description/>
  <cp:lastModifiedBy>Ron Murias</cp:lastModifiedBy>
  <cp:revision>188</cp:revision>
  <cp:lastPrinted>1601-01-01T00:00:00Z</cp:lastPrinted>
  <dcterms:created xsi:type="dcterms:W3CDTF">2012-01-06T05:35:07Z</dcterms:created>
  <dcterms:modified xsi:type="dcterms:W3CDTF">2012-05-14T16:32:26Z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