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269" r:id="rId3"/>
    <p:sldId id="284" r:id="rId4"/>
    <p:sldId id="285" r:id="rId5"/>
    <p:sldId id="286" r:id="rId6"/>
    <p:sldId id="303" r:id="rId7"/>
    <p:sldId id="30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44" y="-78"/>
      </p:cViewPr>
      <p:guideLst>
        <p:guide orient="horz" pos="2923"/>
        <p:guide pos="2184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3072" y="6475413"/>
            <a:ext cx="1240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Wu </a:t>
            </a:r>
            <a:r>
              <a:rPr lang="en-US" dirty="0" err="1" smtClean="0"/>
              <a:t>Tianyu</a:t>
            </a:r>
            <a:r>
              <a:rPr lang="en-US" dirty="0" smtClean="0"/>
              <a:t>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 latinLnBrk="0">
              <a:defRPr/>
            </a:pPr>
            <a:r>
              <a:rPr lang="en-US" altLang="zh-CN" dirty="0" err="1" smtClean="0">
                <a:latin typeface="Calibri" pitchFamily="34" charset="0"/>
                <a:cs typeface="Calibri" pitchFamily="34" charset="0"/>
              </a:rPr>
              <a:t>Serivice</a:t>
            </a: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 Type Indication in Association</a:t>
            </a:r>
            <a:endParaRPr lang="en-US" altLang="zh-C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2012-05-xx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616284" y="2353660"/>
          <a:ext cx="7911430" cy="3913235"/>
        </p:xfrm>
        <a:graphic>
          <a:graphicData uri="http://schemas.openxmlformats.org/drawingml/2006/table">
            <a:tbl>
              <a:tblPr/>
              <a:tblGrid>
                <a:gridCol w="1485715"/>
                <a:gridCol w="1114286"/>
                <a:gridCol w="2193624"/>
                <a:gridCol w="890316"/>
                <a:gridCol w="222748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92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Wu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wutianyu@huawei.com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1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Li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liyunbo@huawei.com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David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effectLst/>
                          <a:latin typeface="Times New Roman"/>
                          <a:ea typeface="Times New Roman"/>
                        </a:rPr>
                        <a:t>Xun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Yang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David.yangxun@huawei.com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6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+mn-lt"/>
                          <a:ea typeface="Times New Roman"/>
                        </a:rPr>
                        <a:t>Osama </a:t>
                      </a:r>
                      <a:r>
                        <a:rPr lang="en-US" altLang="zh-CN" sz="1200" dirty="0" err="1" smtClean="0">
                          <a:effectLst/>
                          <a:latin typeface="+mn-lt"/>
                          <a:ea typeface="Times New Roman"/>
                        </a:rPr>
                        <a:t>Aboul-Magd</a:t>
                      </a:r>
                      <a:endParaRPr lang="en-US" altLang="zh-CN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Osama.Aboulmagd@huawei.com</a:t>
                      </a:r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Yunsong</a:t>
                      </a:r>
                      <a:r>
                        <a:rPr lang="en-US" altLang="zh-CN" sz="1200" dirty="0" smtClean="0"/>
                        <a:t> Yang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Huawei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yangyunsong@huawei.com</a:t>
                      </a:r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9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George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baseline="0" dirty="0" err="1" smtClean="0"/>
                        <a:t>Calcev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Huawei</a:t>
                      </a:r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George.calcev@huawei.com</a:t>
                      </a:r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Yongho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Seok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LG Electronics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Seunghee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Han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LG Electronics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Jinsoo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Choi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LG Electronics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Jeongki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Kim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LG Electronics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Jinsam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Kwak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LG Electronics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Matthew Fischer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Broadcom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Eric Wong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Broadcom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Simone Merlin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Zhi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Quan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Santosh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Abraham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Hemanth</a:t>
                      </a: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Sampath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VK Jones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Menzo Wentink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Qualcomm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731500" y="1316725"/>
          <a:ext cx="7681000" cy="4760595"/>
        </p:xfrm>
        <a:graphic>
          <a:graphicData uri="http://schemas.openxmlformats.org/drawingml/2006/table">
            <a:tbl>
              <a:tblPr/>
              <a:tblGrid>
                <a:gridCol w="1442442"/>
                <a:gridCol w="1081831"/>
                <a:gridCol w="2184832"/>
                <a:gridCol w="1100702"/>
                <a:gridCol w="187119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Yong Liu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Marvell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Hongyuan Zhang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Marvell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Raja Banerjea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Marvell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Minyoung Park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Intel Corp.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Tom Tetzlaff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Intel Corp.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Emily Qi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Intel Corp.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Thomas Kenney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Intel Corp.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ChaoChun Wang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MediaTek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James Wang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MediaTek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Jianhan Liu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MediaTek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Vish Ponnampalam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MediaTek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James Yee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MediaTek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Sun, Bo        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Lv, Kaiying        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Huai-Rong Shao  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Samsung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Chiu Ngo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Samsung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Minho Cheong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ETRI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Jae Seung Lee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ETRI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Heejung Yu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ETRI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Sayantan Choudhury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Nokia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Taejoon Kim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Nokia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Klaus Doppler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Nokia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Chittabrara Ghosh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Nokia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Esa Tumaala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Nokia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Different Service type has different requirements</a:t>
            </a:r>
          </a:p>
          <a:p>
            <a:endParaRPr lang="en-US" altLang="ko-KR" dirty="0" smtClean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r>
              <a:rPr lang="en-US" altLang="ko-KR" dirty="0" smtClean="0">
                <a:ea typeface="굴림" charset="-127"/>
              </a:rPr>
              <a:t>AP can optimize the system parameters based on the service type</a:t>
            </a:r>
          </a:p>
          <a:p>
            <a:pPr lvl="1"/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表格 6"/>
          <p:cNvGraphicFramePr>
            <a:graphicFrameLocks noGrp="1"/>
          </p:cNvGraphicFramePr>
          <p:nvPr/>
        </p:nvGraphicFramePr>
        <p:xfrm>
          <a:off x="914400" y="2514600"/>
          <a:ext cx="6934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40640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Sensor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Offloading</a:t>
                      </a:r>
                      <a:endParaRPr lang="zh-CN" alt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Duty</a:t>
                      </a:r>
                      <a:r>
                        <a:rPr lang="en-US" altLang="zh-CN" baseline="0" dirty="0" smtClean="0"/>
                        <a:t> Circle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Short</a:t>
                      </a:r>
                      <a:endParaRPr lang="zh-CN" alt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Packet</a:t>
                      </a:r>
                      <a:r>
                        <a:rPr lang="en-US" altLang="zh-CN" baseline="0" dirty="0" smtClean="0"/>
                        <a:t> 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Short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Normal</a:t>
                      </a:r>
                      <a:endParaRPr lang="zh-CN" alt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Power</a:t>
                      </a:r>
                      <a:r>
                        <a:rPr lang="en-US" altLang="zh-CN" baseline="0" dirty="0" smtClean="0"/>
                        <a:t> save </a:t>
                      </a:r>
                      <a:r>
                        <a:rPr lang="en-US" altLang="zh-CN" baseline="0" dirty="0" err="1" smtClean="0"/>
                        <a:t>Req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Higher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Lower</a:t>
                      </a:r>
                      <a:endParaRPr lang="zh-CN" alt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DL/UL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UL dominated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More</a:t>
                      </a:r>
                      <a:r>
                        <a:rPr lang="en-US" altLang="zh-CN" baseline="0" dirty="0" smtClean="0"/>
                        <a:t> DL traffic</a:t>
                      </a:r>
                      <a:endParaRPr lang="zh-CN" alt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Periodicity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Mostly Periodic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Mostly </a:t>
                      </a:r>
                      <a:r>
                        <a:rPr lang="en-US" altLang="zh-CN" dirty="0" err="1" smtClean="0"/>
                        <a:t>bursty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54975" y="261652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Parameters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3025" y="2475998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Service Type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68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60" y="685800"/>
            <a:ext cx="8449100" cy="1066800"/>
          </a:xfrm>
        </p:spPr>
        <p:txBody>
          <a:bodyPr/>
          <a:lstStyle/>
          <a:p>
            <a:r>
              <a:rPr lang="en-US" altLang="zh-CN" dirty="0" smtClean="0"/>
              <a:t>Parameter Optimization based on Service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charset="-127"/>
              </a:rPr>
              <a:t>AP can:</a:t>
            </a:r>
          </a:p>
          <a:p>
            <a:pPr lvl="1"/>
            <a:r>
              <a:rPr lang="en-US" altLang="ko-KR" sz="1800" dirty="0" smtClean="0">
                <a:ea typeface="굴림" charset="-127"/>
              </a:rPr>
              <a:t>Optimize the DTIM interval for STAs with different service type</a:t>
            </a:r>
          </a:p>
          <a:p>
            <a:pPr lvl="2"/>
            <a:r>
              <a:rPr lang="en-US" altLang="ko-KR" sz="1600" dirty="0" smtClean="0">
                <a:ea typeface="굴림" charset="-127"/>
              </a:rPr>
              <a:t>Assign a longer DTIM interval for sensors can enhance the power save performance</a:t>
            </a:r>
          </a:p>
          <a:p>
            <a:pPr lvl="1"/>
            <a:endParaRPr lang="en-US" altLang="ko-KR" dirty="0" smtClean="0">
              <a:ea typeface="굴림" charset="-127"/>
            </a:endParaRPr>
          </a:p>
          <a:p>
            <a:pPr lvl="1"/>
            <a:r>
              <a:rPr lang="en-US" altLang="ko-KR" sz="1800" dirty="0" smtClean="0">
                <a:ea typeface="굴림" charset="-127"/>
              </a:rPr>
              <a:t>Optimize the Max Idle Period for STAs with different service type</a:t>
            </a:r>
          </a:p>
          <a:p>
            <a:pPr lvl="2"/>
            <a:r>
              <a:rPr lang="en-US" altLang="ko-KR" sz="1600" dirty="0" smtClean="0">
                <a:ea typeface="굴림" charset="-127"/>
              </a:rPr>
              <a:t>Sensor STAs may need a longer Max Idle Period</a:t>
            </a:r>
          </a:p>
          <a:p>
            <a:pPr lvl="1"/>
            <a:endParaRPr lang="en-US" altLang="ko-KR" sz="1800" dirty="0" smtClean="0">
              <a:ea typeface="굴림" charset="-127"/>
            </a:endParaRPr>
          </a:p>
          <a:p>
            <a:pPr lvl="1"/>
            <a:r>
              <a:rPr lang="en-US" altLang="ko-KR" sz="1800" dirty="0" smtClean="0">
                <a:ea typeface="굴림" charset="-127"/>
              </a:rPr>
              <a:t>Assign appropriate AID for STAs with different service type</a:t>
            </a:r>
          </a:p>
          <a:p>
            <a:pPr lvl="2"/>
            <a:r>
              <a:rPr lang="en-US" altLang="zh-CN" sz="1600" dirty="0" smtClean="0">
                <a:ea typeface="굴림" charset="-127"/>
              </a:rPr>
              <a:t>If AIDs for sensor STAs with low duty circle are assigned contiguously, there is higher chance for the TIM to have long contiguous 0s.</a:t>
            </a:r>
          </a:p>
          <a:p>
            <a:pPr lvl="2"/>
            <a:r>
              <a:rPr lang="en-US" altLang="zh-CN" sz="1600" dirty="0" smtClean="0">
                <a:ea typeface="굴림" charset="-127"/>
              </a:rPr>
              <a:t>If AIDs for sensor STAs with same periodic duty circle are assigned contiguously, there is higher chance for the TIM to have long contiguous 1s.</a:t>
            </a:r>
          </a:p>
          <a:p>
            <a:pPr lvl="2"/>
            <a:r>
              <a:rPr lang="en-US" altLang="zh-CN" sz="1600" dirty="0" smtClean="0">
                <a:ea typeface="굴림" charset="-127"/>
              </a:rPr>
              <a:t>This may help TIM compression.</a:t>
            </a:r>
            <a:endParaRPr lang="zh-CN" altLang="en-US" sz="1600" dirty="0" smtClean="0"/>
          </a:p>
          <a:p>
            <a:endParaRPr lang="en-US" sz="1600" dirty="0"/>
          </a:p>
        </p:txBody>
      </p:sp>
      <p:sp>
        <p:nvSpPr>
          <p:cNvPr id="64" name="Date Placeholder 6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97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Type indication during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altLang="zh-CN" sz="1800" dirty="0" smtClean="0"/>
              <a:t>STA provide service type information to the AP during association</a:t>
            </a:r>
          </a:p>
          <a:p>
            <a:r>
              <a:rPr lang="en-US" altLang="zh-CN" sz="1800" dirty="0" smtClean="0"/>
              <a:t>Add the service type field in Association request frame as shown below: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651750" y="2584089"/>
          <a:ext cx="3418045" cy="3873785"/>
        </p:xfrm>
        <a:graphic>
          <a:graphicData uri="http://schemas.openxmlformats.org/presentationml/2006/ole">
            <p:oleObj spid="_x0000_s20484" name="Visio" r:id="rId3" imgW="2569007" imgH="2916022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051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Service Type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example of the service type element can be: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In the service Type byte, we can use a bitmap for the supported service types:</a:t>
            </a:r>
            <a:endParaRPr lang="zh-CN" altLang="en-US" dirty="0" smtClean="0"/>
          </a:p>
          <a:p>
            <a:endParaRPr lang="en-US" sz="1400" dirty="0"/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8" name="Object 1"/>
          <p:cNvGraphicFramePr>
            <a:graphicFrameLocks noChangeAspect="1"/>
          </p:cNvGraphicFramePr>
          <p:nvPr/>
        </p:nvGraphicFramePr>
        <p:xfrm>
          <a:off x="2362200" y="2713037"/>
          <a:ext cx="4018825" cy="562343"/>
        </p:xfrm>
        <a:graphic>
          <a:graphicData uri="http://schemas.openxmlformats.org/presentationml/2006/ole">
            <p:oleObj spid="_x0000_s21506" name="Visio" r:id="rId3" imgW="2926994" imgH="407022" progId="Visio.Drawing.11">
              <p:embed/>
            </p:oleObj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2984610" y="3267216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1                                1                              1</a:t>
            </a:r>
            <a:endParaRPr lang="zh-CN" altLang="en-US" dirty="0"/>
          </a:p>
        </p:txBody>
      </p:sp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9164" y="4619555"/>
            <a:ext cx="7965361" cy="9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610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indicating service type during association?</a:t>
            </a:r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Y/N/A:  </a:t>
            </a:r>
            <a:endParaRPr lang="zh-CN" altLang="en-US" dirty="0" smtClean="0"/>
          </a:p>
          <a:p>
            <a:pPr lvl="1"/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27782</TotalTime>
  <Words>499</Words>
  <Application>Microsoft Office PowerPoint</Application>
  <PresentationFormat>On-screen Show (4:3)</PresentationFormat>
  <Paragraphs>189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Visio</vt:lpstr>
      <vt:lpstr>Serivice Type Indication in Association</vt:lpstr>
      <vt:lpstr>Slide 2</vt:lpstr>
      <vt:lpstr>Motivation</vt:lpstr>
      <vt:lpstr>Parameter Optimization based on Service Type</vt:lpstr>
      <vt:lpstr>Service Type indication during Association</vt:lpstr>
      <vt:lpstr>Example of Service Type Element</vt:lpstr>
      <vt:lpstr>Straw Poll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802.11-12/xxxxr0</dc:title>
  <dc:creator>Minyoung Park</dc:creator>
  <cp:lastModifiedBy>Tianyu</cp:lastModifiedBy>
  <cp:revision>795</cp:revision>
  <cp:lastPrinted>1998-02-10T13:28:06Z</cp:lastPrinted>
  <dcterms:created xsi:type="dcterms:W3CDTF">2007-05-21T21:00:37Z</dcterms:created>
  <dcterms:modified xsi:type="dcterms:W3CDTF">2012-05-14T14:52:18Z</dcterms:modified>
</cp:coreProperties>
</file>