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Li Chia Choo, I2R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11-12/0603r0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Repetition and </a:t>
            </a:r>
            <a:r>
              <a:rPr lang="en-GB" dirty="0" err="1" smtClean="0"/>
              <a:t>interleaver</a:t>
            </a:r>
            <a:r>
              <a:rPr lang="en-GB" dirty="0" smtClean="0"/>
              <a:t> design for MCS0-Rep2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9552" y="2708920"/>
          <a:ext cx="8201025" cy="3005137"/>
        </p:xfrm>
        <a:graphic>
          <a:graphicData uri="http://schemas.openxmlformats.org/presentationml/2006/ole">
            <p:oleObj spid="_x0000_s3075" name="Document" r:id="rId4" imgW="8458675" imgH="3098299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2048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Current MCS0-Rep2 repetition/ interleaving per OFDM symbol may not fully exploit frequency diversity.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Performance gain using repetition/ </a:t>
            </a:r>
            <a:r>
              <a:rPr lang="en-US" dirty="0" err="1" smtClean="0"/>
              <a:t>interleaver</a:t>
            </a:r>
            <a:r>
              <a:rPr lang="en-US" dirty="0" smtClean="0"/>
              <a:t> operating over 2 OFDM symbols in 3GPP channels.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Proposed designs which enhance frequency diversity and reduce transmit-receive delay.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with using a repetition/ </a:t>
            </a:r>
            <a:r>
              <a:rPr lang="en-US" dirty="0" err="1" smtClean="0"/>
              <a:t>interleaver</a:t>
            </a:r>
            <a:r>
              <a:rPr lang="en-US" dirty="0" smtClean="0"/>
              <a:t> design that operates over 2 OFDM symbols to enhance frequency diversity as in Slide 4?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429000"/>
            <a:ext cx="6336704" cy="1765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with interleaving the 1</a:t>
            </a:r>
            <a:r>
              <a:rPr lang="en-US" baseline="30000" dirty="0" smtClean="0"/>
              <a:t>st</a:t>
            </a:r>
            <a:r>
              <a:rPr lang="en-US" dirty="0" smtClean="0"/>
              <a:t> OFDM symbol and frequency shifting the </a:t>
            </a:r>
            <a:r>
              <a:rPr lang="en-US" dirty="0" err="1" smtClean="0"/>
              <a:t>interleaver</a:t>
            </a:r>
            <a:r>
              <a:rPr lang="en-US" dirty="0" smtClean="0"/>
              <a:t> output for the 2</a:t>
            </a:r>
            <a:r>
              <a:rPr lang="en-US" baseline="30000" dirty="0" smtClean="0"/>
              <a:t>nd</a:t>
            </a:r>
            <a:r>
              <a:rPr lang="en-US" dirty="0" smtClean="0"/>
              <a:t> OFDM symbol, to enhance frequency diversity, as in Slides 5-6 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8530239" cy="201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3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with the low delay repetition/ </a:t>
            </a:r>
            <a:r>
              <a:rPr lang="en-US" dirty="0" err="1" smtClean="0"/>
              <a:t>interleaver</a:t>
            </a:r>
            <a:r>
              <a:rPr lang="en-US" dirty="0" smtClean="0"/>
              <a:t> design over 2 OFDM symbols, to reduce delay and enhance frequency diversity, as in Slides 7-8 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84984"/>
            <a:ext cx="7600789" cy="180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"Proposed specification framework for </a:t>
            </a:r>
            <a:r>
              <a:rPr lang="en-US" dirty="0" err="1" smtClean="0"/>
              <a:t>TGah</a:t>
            </a:r>
            <a:r>
              <a:rPr lang="en-US" dirty="0" smtClean="0"/>
              <a:t>, IEEE 802.11-11/1137r6," IEEE, March 2012.</a:t>
            </a:r>
          </a:p>
          <a:p>
            <a:r>
              <a:rPr lang="en-US" dirty="0" smtClean="0"/>
              <a:t>[2] J. </a:t>
            </a:r>
            <a:r>
              <a:rPr lang="en-US" dirty="0" err="1" smtClean="0"/>
              <a:t>Salo</a:t>
            </a:r>
            <a:r>
              <a:rPr lang="en-US" dirty="0" smtClean="0"/>
              <a:t> et al, ‘MATLAB implementation of the 3GPP spatial channel model (3GPP TR 25.996)“, Jan. 2005.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proposes alternative repetition/ </a:t>
            </a:r>
            <a:r>
              <a:rPr lang="en-GB" dirty="0" err="1" smtClean="0"/>
              <a:t>interleaver</a:t>
            </a:r>
            <a:r>
              <a:rPr lang="en-GB" dirty="0" smtClean="0"/>
              <a:t> designs that enhance frequency diversity for the MCS0-Rep2 mode.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Repetition &amp; Interleaving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2 times block wise repetition of OFDM symbols and interleaving over each OFDM symbol has been adopted for MCS0-Rep2[1].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As a whole, repetition and interleaving can actually allow us to operate over 2 OFDM symbols.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Instead of 1 currently.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May provide better frequency diversity to counter frequency selective channel.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Propose new repetition/  interleaving functions operating over 2 OFDM symbols.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Proposed general design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 for a single spatial stream.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can interchange order of repetition &amp; interleaving.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Interleaver</a:t>
            </a:r>
            <a:r>
              <a:rPr lang="en-US" dirty="0" smtClean="0"/>
              <a:t> will use the proposed specification </a:t>
            </a:r>
            <a:r>
              <a:rPr lang="en-US" dirty="0" err="1" smtClean="0"/>
              <a:t>Ncol</a:t>
            </a:r>
            <a:r>
              <a:rPr lang="en-US" dirty="0" smtClean="0"/>
              <a:t> = 8.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Receiver performs diversity combining over 2 OFDM symbols using MRC.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current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proposed</a:t>
            </a:r>
            <a:endParaRPr lang="en-US" sz="18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013176"/>
            <a:ext cx="5976664" cy="166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221088"/>
            <a:ext cx="5616624" cy="65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1) Frequency shift of repetitive symbol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Enhances frequency diversity.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Cyclic shift of the repetitive symbol in the frequency domain.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8530239" cy="201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1) Frequency shift of repetitive symbol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Coded bits in the repetitive OFDM symbol are cyclic shifted by 12 in frequency.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060848"/>
            <a:ext cx="11521280" cy="447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2) Low delay interleaving design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To reduce transmit-receive delay, useful to reduce interleaving delay.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Interleaving delay is caused by waiting and buffering the coded data bits in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OFDM symbol.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Coded bits are buffered without interleaving for symbol 1.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Buffered bits are interleaved and cyclic shifted for symbol 2. 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437112"/>
            <a:ext cx="7600789" cy="180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2) Low delay interleaving design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Cyclic shift by 12 subcarriers after interleaving  enhances frequency diversity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5" y="2276872"/>
            <a:ext cx="115212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Li Chia Choo, I2R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Simulations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Use 3GPP urban macro and urban micro models [2]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256 bytes per packet, ideal receiver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9" name="Picture 8" descr="may_pres_macro_pe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83002"/>
            <a:ext cx="4860032" cy="3638527"/>
          </a:xfrm>
          <a:prstGeom prst="rect">
            <a:avLst/>
          </a:prstGeom>
        </p:spPr>
      </p:pic>
      <p:pic>
        <p:nvPicPr>
          <p:cNvPr id="12" name="Picture 11" descr="may_pres_micro_per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2636912"/>
            <a:ext cx="4840485" cy="36238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2224</TotalTime>
  <Words>765</Words>
  <Application>Microsoft Office PowerPoint</Application>
  <PresentationFormat>On-screen Show (4:3)</PresentationFormat>
  <Paragraphs>148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Repetition and interleaver design for MCS0-Rep2</vt:lpstr>
      <vt:lpstr>Abstract</vt:lpstr>
      <vt:lpstr>Repetition &amp; Interleaving</vt:lpstr>
      <vt:lpstr>Proposed general design</vt:lpstr>
      <vt:lpstr>1) Frequency shift of repetitive symbol</vt:lpstr>
      <vt:lpstr>1) Frequency shift of repetitive symbol</vt:lpstr>
      <vt:lpstr>2) Low delay interleaving design</vt:lpstr>
      <vt:lpstr>2) Low delay interleaving design</vt:lpstr>
      <vt:lpstr>Simulations </vt:lpstr>
      <vt:lpstr>Conclusions </vt:lpstr>
      <vt:lpstr>Straw poll 1 </vt:lpstr>
      <vt:lpstr>Straw poll 2 </vt:lpstr>
      <vt:lpstr>Straw poll 3 </vt:lpstr>
      <vt:lpstr>References</vt:lpstr>
    </vt:vector>
  </TitlesOfParts>
  <Company>I2R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and interleaver for MCS0-Rep2</dc:title>
  <dc:creator>Li Chia Choo</dc:creator>
  <cp:lastModifiedBy>User</cp:lastModifiedBy>
  <cp:revision>54</cp:revision>
  <cp:lastPrinted>1601-01-01T00:00:00Z</cp:lastPrinted>
  <dcterms:created xsi:type="dcterms:W3CDTF">2012-05-09T02:18:17Z</dcterms:created>
  <dcterms:modified xsi:type="dcterms:W3CDTF">2012-05-11T08:32:09Z</dcterms:modified>
</cp:coreProperties>
</file>