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83" r:id="rId2"/>
    <p:sldId id="269" r:id="rId3"/>
    <p:sldId id="284" r:id="rId4"/>
    <p:sldId id="285" r:id="rId5"/>
    <p:sldId id="286" r:id="rId6"/>
    <p:sldId id="287" r:id="rId7"/>
    <p:sldId id="288" r:id="rId8"/>
    <p:sldId id="28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0953695-CCAC-417B-BB57-5399F9630B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8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7363" y="6475413"/>
            <a:ext cx="1706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802.11-12/0602r0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57950" y="6475413"/>
            <a:ext cx="208597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02215E9-0D1C-4CBE-85C1-5292DC3D18A6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Spec Development Process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2012-05-14</a:t>
            </a:r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951074"/>
              </p:ext>
            </p:extLst>
          </p:nvPr>
        </p:nvGraphicFramePr>
        <p:xfrm>
          <a:off x="958850" y="2384425"/>
          <a:ext cx="7234238" cy="421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Document" r:id="rId5" imgW="8946704" imgH="5214978" progId="Word.Document.8">
                  <p:embed/>
                </p:oleObj>
              </mc:Choice>
              <mc:Fallback>
                <p:oleObj name="Document" r:id="rId5" imgW="8946704" imgH="521497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384425"/>
                        <a:ext cx="7234238" cy="421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2EC9CF6-359B-408F-A10F-6365958E935B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188040"/>
              </p:ext>
            </p:extLst>
          </p:nvPr>
        </p:nvGraphicFramePr>
        <p:xfrm>
          <a:off x="1262063" y="1319213"/>
          <a:ext cx="6829425" cy="509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Document" r:id="rId4" imgW="8540256" imgH="6363084" progId="Word.Document.8">
                  <p:embed/>
                </p:oleObj>
              </mc:Choice>
              <mc:Fallback>
                <p:oleObj name="Document" r:id="rId4" imgW="8540256" imgH="636308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1319213"/>
                        <a:ext cx="6829425" cy="509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654050" y="8175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last </a:t>
            </a:r>
            <a:r>
              <a:rPr lang="en-US" dirty="0" err="1" smtClean="0"/>
              <a:t>TGah</a:t>
            </a:r>
            <a:r>
              <a:rPr lang="en-US" dirty="0" smtClean="0"/>
              <a:t> ad hoc meeting, the group started to discuss on how to develop a 11ah spec</a:t>
            </a:r>
          </a:p>
          <a:p>
            <a:r>
              <a:rPr lang="en-US" dirty="0" smtClean="0"/>
              <a:t>802.11ah is </a:t>
            </a:r>
            <a:r>
              <a:rPr lang="en-US" dirty="0"/>
              <a:t>inheriting </a:t>
            </a:r>
            <a:r>
              <a:rPr lang="en-US" dirty="0" smtClean="0"/>
              <a:t>both PHY and MAC </a:t>
            </a:r>
            <a:r>
              <a:rPr lang="en-US" dirty="0"/>
              <a:t>from </a:t>
            </a:r>
            <a:r>
              <a:rPr lang="en-US" dirty="0" smtClean="0"/>
              <a:t>802.11ac heavily, but 802.11ac spec is not completed yet</a:t>
            </a:r>
            <a:endParaRPr lang="en-US" dirty="0"/>
          </a:p>
          <a:p>
            <a:r>
              <a:rPr lang="en-US" dirty="0" smtClean="0"/>
              <a:t>The group needs to find the cleanest/easiest way to develop an 802.11ah spec that incorporates many parts of a draft 802.11ac spec</a:t>
            </a:r>
          </a:p>
          <a:p>
            <a:r>
              <a:rPr lang="en-US" dirty="0" smtClean="0"/>
              <a:t>This presentation includes</a:t>
            </a:r>
          </a:p>
          <a:p>
            <a:pPr lvl="1"/>
            <a:r>
              <a:rPr lang="en-US" dirty="0" err="1" smtClean="0"/>
              <a:t>TGah</a:t>
            </a:r>
            <a:r>
              <a:rPr lang="en-US" dirty="0" smtClean="0"/>
              <a:t> Spec development process in IEEE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267200"/>
          </a:xfrm>
        </p:spPr>
        <p:txBody>
          <a:bodyPr/>
          <a:lstStyle/>
          <a:p>
            <a:r>
              <a:rPr lang="en-US" sz="2000" dirty="0" smtClean="0"/>
              <a:t>For 802.11ah PHY, create a separate new PHY clause </a:t>
            </a:r>
          </a:p>
          <a:p>
            <a:pPr lvl="1"/>
            <a:r>
              <a:rPr lang="en-US" sz="1800" dirty="0" smtClean="0"/>
              <a:t>E.g. Clause 2x: Sub 1 GHz (S1G) PHY specification</a:t>
            </a:r>
          </a:p>
          <a:p>
            <a:pPr lvl="2"/>
            <a:r>
              <a:rPr lang="en-US" sz="1600" dirty="0" smtClean="0"/>
              <a:t>Clause number should be chosen not to conflict with 11af</a:t>
            </a:r>
          </a:p>
          <a:p>
            <a:r>
              <a:rPr lang="en-US" sz="2000" dirty="0" smtClean="0"/>
              <a:t>The new 11ah PHY clause contains delta between 11ah and 11ac PHYs </a:t>
            </a:r>
          </a:p>
          <a:p>
            <a:r>
              <a:rPr lang="en-US" sz="2000" dirty="0" smtClean="0"/>
              <a:t>Incorporate necessary parts of 802.11ac PHY/MAC by reference</a:t>
            </a:r>
          </a:p>
          <a:p>
            <a:pPr lvl="1"/>
            <a:r>
              <a:rPr lang="en-US" sz="1800" dirty="0" smtClean="0"/>
              <a:t>Just point to sections of the 802.11ac draft spec that the new 802.11ah spec needs to include</a:t>
            </a:r>
          </a:p>
          <a:p>
            <a:pPr lvl="2"/>
            <a:r>
              <a:rPr lang="en-US" sz="1600" dirty="0" smtClean="0"/>
              <a:t>This way, 802.11ah STA doesn’t support Clause 22 (VHT PHY)</a:t>
            </a:r>
            <a:r>
              <a:rPr lang="en-US" sz="1600" dirty="0"/>
              <a:t> directly </a:t>
            </a:r>
            <a:endParaRPr lang="en-US" sz="1600" dirty="0" smtClean="0"/>
          </a:p>
          <a:p>
            <a:pPr lvl="1"/>
            <a:r>
              <a:rPr lang="en-US" sz="1800" dirty="0" smtClean="0"/>
              <a:t>Reference should be based on the latest 802.11ac draft at the time of writing a 802.11ah draft spec</a:t>
            </a:r>
            <a:endParaRPr lang="en-US" sz="1400" dirty="0" smtClean="0"/>
          </a:p>
          <a:p>
            <a:pPr lvl="1"/>
            <a:r>
              <a:rPr lang="en-US" sz="1800" dirty="0" smtClean="0"/>
              <a:t>The editor/members of </a:t>
            </a:r>
            <a:r>
              <a:rPr lang="en-US" sz="1800" dirty="0" err="1" smtClean="0"/>
              <a:t>TGah</a:t>
            </a:r>
            <a:r>
              <a:rPr lang="en-US" sz="1800" dirty="0" smtClean="0"/>
              <a:t> should track changes in a newer draft spec of 802.11ac, which may affect/break the current draft spec of 802.11ah that refers to the older version of 802.11ac draft spec</a:t>
            </a:r>
          </a:p>
          <a:p>
            <a:pPr lvl="1"/>
            <a:endParaRPr lang="en-US" sz="1800" dirty="0" smtClean="0"/>
          </a:p>
          <a:p>
            <a:endParaRPr lang="en-US" dirty="0" smtClean="0"/>
          </a:p>
          <a:p>
            <a:pPr lvl="1"/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5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TGac</a:t>
            </a:r>
            <a:r>
              <a:rPr lang="en-US" sz="2000" dirty="0"/>
              <a:t> is not designed to be easily re-</a:t>
            </a:r>
            <a:r>
              <a:rPr lang="en-US" sz="2000" dirty="0" err="1"/>
              <a:t>clockable</a:t>
            </a:r>
            <a:endParaRPr lang="en-US" sz="2000" dirty="0"/>
          </a:p>
          <a:p>
            <a:pPr lvl="1"/>
            <a:r>
              <a:rPr lang="en-US" sz="1800" dirty="0"/>
              <a:t>Difficult to reuse terminology from VHT PHY that is specific to the “non-clock reduced” channel widths </a:t>
            </a:r>
          </a:p>
          <a:p>
            <a:pPr lvl="2"/>
            <a:r>
              <a:rPr lang="en-US" sz="1600" dirty="0"/>
              <a:t>E.g.: secondary40, secondary80, 20 MHz, 40 MHz, 80 MHz …</a:t>
            </a:r>
          </a:p>
          <a:p>
            <a:pPr lvl="1"/>
            <a:r>
              <a:rPr lang="en-US" sz="1800" dirty="0" smtClean="0"/>
              <a:t>Possible solutions:</a:t>
            </a:r>
          </a:p>
          <a:p>
            <a:pPr lvl="2"/>
            <a:r>
              <a:rPr lang="en-US" sz="1600" dirty="0" smtClean="0"/>
              <a:t>Start the 11ah </a:t>
            </a:r>
            <a:r>
              <a:rPr lang="en-US" sz="1600" dirty="0"/>
              <a:t>PHY </a:t>
            </a:r>
            <a:r>
              <a:rPr lang="en-US" sz="1600" dirty="0" smtClean="0"/>
              <a:t>clause with </a:t>
            </a:r>
            <a:r>
              <a:rPr lang="en-US" sz="1600" dirty="0"/>
              <a:t>an explanation of the </a:t>
            </a:r>
            <a:r>
              <a:rPr lang="en-US" sz="1600" dirty="0" smtClean="0"/>
              <a:t>down-clocking </a:t>
            </a:r>
            <a:r>
              <a:rPr lang="en-US" sz="1600" dirty="0"/>
              <a:t>and then simply refer to 11ac PHY with the understanding that every mentioning of the 20/40/80/160 in 11ac is used with the appropriate </a:t>
            </a:r>
            <a:r>
              <a:rPr lang="en-US" sz="1600" dirty="0" smtClean="0"/>
              <a:t>down-clocked </a:t>
            </a:r>
            <a:r>
              <a:rPr lang="en-US" sz="1600" dirty="0"/>
              <a:t>BW</a:t>
            </a:r>
          </a:p>
          <a:p>
            <a:pPr lvl="3"/>
            <a:r>
              <a:rPr lang="en-US" sz="1400" dirty="0"/>
              <a:t>E.g. secondary40 is treated as secondary4 when used in </a:t>
            </a:r>
            <a:r>
              <a:rPr lang="en-US" sz="1400" dirty="0" smtClean="0"/>
              <a:t>11ah</a:t>
            </a:r>
          </a:p>
          <a:p>
            <a:pPr lvl="2"/>
            <a:r>
              <a:rPr lang="en-US" sz="1600" dirty="0" smtClean="0"/>
              <a:t>Have a table that shows all the mappings between the parameters in 11ac and  11ah</a:t>
            </a:r>
          </a:p>
          <a:p>
            <a:pPr lvl="3"/>
            <a:r>
              <a:rPr lang="en-US" sz="1400" dirty="0" smtClean="0"/>
              <a:t>secondary40 </a:t>
            </a:r>
            <a:r>
              <a:rPr lang="en-US" sz="1400" dirty="0" smtClean="0">
                <a:sym typeface="Wingdings" pitchFamily="2" charset="2"/>
              </a:rPr>
              <a:t> secondary4, </a:t>
            </a:r>
          </a:p>
          <a:p>
            <a:pPr lvl="3"/>
            <a:r>
              <a:rPr lang="en-US" sz="1400" dirty="0" smtClean="0">
                <a:sym typeface="Wingdings" pitchFamily="2" charset="2"/>
              </a:rPr>
              <a:t>secondary80  secondary8,</a:t>
            </a:r>
          </a:p>
          <a:p>
            <a:pPr lvl="3"/>
            <a:r>
              <a:rPr lang="en-US" sz="1400" dirty="0" smtClean="0">
                <a:sym typeface="Wingdings" pitchFamily="2" charset="2"/>
              </a:rPr>
              <a:t>20MHz/40MHz/80MHz/160</a:t>
            </a:r>
            <a:r>
              <a:rPr lang="en-US" sz="1400" dirty="0">
                <a:sym typeface="Wingdings" pitchFamily="2" charset="2"/>
              </a:rPr>
              <a:t>MHz</a:t>
            </a:r>
            <a:r>
              <a:rPr lang="en-US" sz="1400" dirty="0" smtClean="0">
                <a:sym typeface="Wingdings" pitchFamily="2" charset="2"/>
              </a:rPr>
              <a:t> </a:t>
            </a:r>
            <a:r>
              <a:rPr lang="en-US" sz="1400" dirty="0">
                <a:sym typeface="Wingdings" pitchFamily="2" charset="2"/>
              </a:rPr>
              <a:t> </a:t>
            </a:r>
            <a:r>
              <a:rPr lang="en-US" sz="1400" dirty="0" smtClean="0">
                <a:sym typeface="Wingdings" pitchFamily="2" charset="2"/>
              </a:rPr>
              <a:t>2MHz/4MHz/8MHz/16</a:t>
            </a:r>
            <a:r>
              <a:rPr lang="en-US" sz="1400" dirty="0">
                <a:sym typeface="Wingdings" pitchFamily="2" charset="2"/>
              </a:rPr>
              <a:t>MHz</a:t>
            </a:r>
            <a:endParaRPr lang="en-US" sz="1400" dirty="0"/>
          </a:p>
          <a:p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necessary additions/changes to the MAC clauses for 11ah PHY and new MAC features</a:t>
            </a:r>
          </a:p>
          <a:p>
            <a:pPr lvl="1"/>
            <a:r>
              <a:rPr lang="en-US" dirty="0" smtClean="0"/>
              <a:t>E.g. Clause 8: Frame formats, Clause 9: MAC </a:t>
            </a:r>
            <a:r>
              <a:rPr lang="en-US" dirty="0" err="1" smtClean="0"/>
              <a:t>sublayer</a:t>
            </a:r>
            <a:r>
              <a:rPr lang="en-US" dirty="0" smtClean="0"/>
              <a:t> functional description , Clause 10: MLME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 bwMode="auto">
          <a:xfrm>
            <a:off x="3760838" y="1622322"/>
            <a:ext cx="2397554" cy="480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Draft 11ah spec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802.11ah Specification Development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2590800"/>
            <a:ext cx="1905000" cy="24384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11ah Spec Framework 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907970" y="4953000"/>
            <a:ext cx="2111829" cy="1409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Separate new 802.11ah PHY clause (e.g. Clause 23 or 24)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153886" y="4067174"/>
            <a:ext cx="1600200" cy="885825"/>
          </a:xfrm>
          <a:prstGeom prst="rect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PHY sections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143000" y="3087457"/>
            <a:ext cx="1600200" cy="800100"/>
          </a:xfrm>
          <a:prstGeom prst="rect">
            <a:avLst/>
          </a:prstGeom>
          <a:pattFill prst="dk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MAC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sections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897085" y="1926771"/>
            <a:ext cx="2122714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Existing MAC related clauses </a:t>
            </a:r>
            <a:br>
              <a:rPr lang="en-US" b="1" dirty="0" smtClean="0"/>
            </a:br>
            <a:r>
              <a:rPr lang="en-US" b="1" dirty="0" smtClean="0"/>
              <a:t>(e.g. Clause 8,9,10)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038600" y="2612571"/>
            <a:ext cx="17526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Clause 8: Frame formats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265713"/>
            <a:ext cx="1752600" cy="6613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Clause 9: MAC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sublayer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functional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description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3984171"/>
            <a:ext cx="1752600" cy="66130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Clause 10: MLME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114800" y="2865663"/>
            <a:ext cx="1600200" cy="20410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14800" y="3722912"/>
            <a:ext cx="1600200" cy="102054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114800" y="4327071"/>
            <a:ext cx="1600200" cy="20410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Arrow Connector 17"/>
          <p:cNvCxnSpPr>
            <a:stCxn id="9" idx="3"/>
            <a:endCxn id="14" idx="1"/>
          </p:cNvCxnSpPr>
          <p:nvPr/>
        </p:nvCxnSpPr>
        <p:spPr bwMode="auto">
          <a:xfrm flipV="1">
            <a:off x="2743200" y="2967717"/>
            <a:ext cx="1371600" cy="519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Straight Arrow Connector 19"/>
          <p:cNvCxnSpPr>
            <a:stCxn id="9" idx="3"/>
            <a:endCxn id="15" idx="1"/>
          </p:cNvCxnSpPr>
          <p:nvPr/>
        </p:nvCxnSpPr>
        <p:spPr bwMode="auto">
          <a:xfrm>
            <a:off x="2743200" y="3487507"/>
            <a:ext cx="1371600" cy="286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754086" y="3487507"/>
            <a:ext cx="1295399" cy="941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Straight Arrow Connector 23"/>
          <p:cNvCxnSpPr>
            <a:stCxn id="8" idx="3"/>
            <a:endCxn id="7" idx="1"/>
          </p:cNvCxnSpPr>
          <p:nvPr/>
        </p:nvCxnSpPr>
        <p:spPr bwMode="auto">
          <a:xfrm>
            <a:off x="2754086" y="4510087"/>
            <a:ext cx="1153884" cy="11477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6629400" y="4952999"/>
            <a:ext cx="1371600" cy="14097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VHT PHY clause </a:t>
            </a:r>
            <a:br>
              <a:rPr lang="en-US" dirty="0" smtClean="0"/>
            </a:br>
            <a:r>
              <a:rPr lang="en-US" dirty="0" smtClean="0"/>
              <a:t>(Clause 22)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948948" y="5657850"/>
            <a:ext cx="914400" cy="63115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5562608" y="5105408"/>
            <a:ext cx="1519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Reference to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802.11ac PHY/MAC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4" name="Freeform 33"/>
          <p:cNvSpPr/>
          <p:nvPr/>
        </p:nvSpPr>
        <p:spPr bwMode="auto">
          <a:xfrm>
            <a:off x="5720576" y="3278459"/>
            <a:ext cx="875633" cy="2219092"/>
          </a:xfrm>
          <a:custGeom>
            <a:avLst/>
            <a:gdLst>
              <a:gd name="connsiteX0" fmla="*/ 0 w 875633"/>
              <a:gd name="connsiteY0" fmla="*/ 2219092 h 2219092"/>
              <a:gd name="connsiteX1" fmla="*/ 869795 w 875633"/>
              <a:gd name="connsiteY1" fmla="*/ 669073 h 2219092"/>
              <a:gd name="connsiteX2" fmla="*/ 312234 w 875633"/>
              <a:gd name="connsiteY2" fmla="*/ 0 h 2219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633" h="2219092">
                <a:moveTo>
                  <a:pt x="0" y="2219092"/>
                </a:moveTo>
                <a:cubicBezTo>
                  <a:pt x="408878" y="1629007"/>
                  <a:pt x="817756" y="1038922"/>
                  <a:pt x="869795" y="669073"/>
                </a:cubicBezTo>
                <a:cubicBezTo>
                  <a:pt x="921834" y="299224"/>
                  <a:pt x="617034" y="149612"/>
                  <a:pt x="312234" y="0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Flowchart: Document 36"/>
          <p:cNvSpPr/>
          <p:nvPr/>
        </p:nvSpPr>
        <p:spPr bwMode="auto">
          <a:xfrm>
            <a:off x="3162300" y="2871104"/>
            <a:ext cx="533400" cy="356508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text</a:t>
            </a:r>
          </a:p>
        </p:txBody>
      </p:sp>
      <p:sp>
        <p:nvSpPr>
          <p:cNvPr id="38" name="Flowchart: Document 37"/>
          <p:cNvSpPr/>
          <p:nvPr/>
        </p:nvSpPr>
        <p:spPr bwMode="auto">
          <a:xfrm>
            <a:off x="3247128" y="3439548"/>
            <a:ext cx="457200" cy="294252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text</a:t>
            </a:r>
          </a:p>
        </p:txBody>
      </p:sp>
      <p:sp>
        <p:nvSpPr>
          <p:cNvPr id="39" name="Flowchart: Document 38"/>
          <p:cNvSpPr/>
          <p:nvPr/>
        </p:nvSpPr>
        <p:spPr bwMode="auto">
          <a:xfrm>
            <a:off x="3170928" y="4093753"/>
            <a:ext cx="533400" cy="294252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43" name="Flowchart: Document 42"/>
          <p:cNvSpPr/>
          <p:nvPr/>
        </p:nvSpPr>
        <p:spPr bwMode="auto">
          <a:xfrm>
            <a:off x="3107207" y="4882074"/>
            <a:ext cx="533400" cy="294252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44" name="Flowchart: Document 43"/>
          <p:cNvSpPr/>
          <p:nvPr/>
        </p:nvSpPr>
        <p:spPr bwMode="auto">
          <a:xfrm>
            <a:off x="3069772" y="4920004"/>
            <a:ext cx="533400" cy="294252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45" name="Flowchart: Document 44"/>
          <p:cNvSpPr/>
          <p:nvPr/>
        </p:nvSpPr>
        <p:spPr bwMode="auto">
          <a:xfrm>
            <a:off x="3026230" y="4963884"/>
            <a:ext cx="533400" cy="294252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46" name="Flowchart: Document 45"/>
          <p:cNvSpPr/>
          <p:nvPr/>
        </p:nvSpPr>
        <p:spPr bwMode="auto">
          <a:xfrm>
            <a:off x="3124200" y="4148253"/>
            <a:ext cx="533400" cy="294252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47" name="Flowchart: Document 46"/>
          <p:cNvSpPr/>
          <p:nvPr/>
        </p:nvSpPr>
        <p:spPr bwMode="auto">
          <a:xfrm>
            <a:off x="3200400" y="3482295"/>
            <a:ext cx="457200" cy="294252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text</a:t>
            </a:r>
          </a:p>
        </p:txBody>
      </p:sp>
      <p:sp>
        <p:nvSpPr>
          <p:cNvPr id="48" name="Flowchart: Document 47"/>
          <p:cNvSpPr/>
          <p:nvPr/>
        </p:nvSpPr>
        <p:spPr bwMode="auto">
          <a:xfrm>
            <a:off x="3124200" y="2895600"/>
            <a:ext cx="533400" cy="356508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text</a:t>
            </a:r>
          </a:p>
        </p:txBody>
      </p:sp>
      <p:sp>
        <p:nvSpPr>
          <p:cNvPr id="49" name="Flowchart: Document 48"/>
          <p:cNvSpPr/>
          <p:nvPr/>
        </p:nvSpPr>
        <p:spPr bwMode="auto">
          <a:xfrm>
            <a:off x="3048000" y="4211445"/>
            <a:ext cx="533400" cy="294252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50" name="Flowchart: Document 49"/>
          <p:cNvSpPr/>
          <p:nvPr/>
        </p:nvSpPr>
        <p:spPr bwMode="auto">
          <a:xfrm>
            <a:off x="3124200" y="3536796"/>
            <a:ext cx="457200" cy="294252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text</a:t>
            </a:r>
          </a:p>
        </p:txBody>
      </p:sp>
      <p:sp>
        <p:nvSpPr>
          <p:cNvPr id="51" name="Flowchart: Document 50"/>
          <p:cNvSpPr/>
          <p:nvPr/>
        </p:nvSpPr>
        <p:spPr bwMode="auto">
          <a:xfrm>
            <a:off x="3070567" y="2925869"/>
            <a:ext cx="533400" cy="356508"/>
          </a:xfrm>
          <a:prstGeom prst="flowChartDocumen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text</a:t>
            </a:r>
          </a:p>
        </p:txBody>
      </p:sp>
      <p:sp>
        <p:nvSpPr>
          <p:cNvPr id="53" name="Flowchart: Document 52"/>
          <p:cNvSpPr/>
          <p:nvPr/>
        </p:nvSpPr>
        <p:spPr bwMode="auto">
          <a:xfrm>
            <a:off x="4191000" y="5415474"/>
            <a:ext cx="1529576" cy="604326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54" name="Flowchart: Document 53"/>
          <p:cNvSpPr/>
          <p:nvPr/>
        </p:nvSpPr>
        <p:spPr bwMode="auto">
          <a:xfrm>
            <a:off x="4114800" y="5489037"/>
            <a:ext cx="1529576" cy="604326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55" name="Flowchart: Document 54"/>
          <p:cNvSpPr/>
          <p:nvPr/>
        </p:nvSpPr>
        <p:spPr bwMode="auto">
          <a:xfrm>
            <a:off x="4038600" y="5582458"/>
            <a:ext cx="1529576" cy="742142"/>
          </a:xfrm>
          <a:prstGeom prst="flowChartDocumen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4191000" y="5829300"/>
            <a:ext cx="1066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5257800" y="6056765"/>
            <a:ext cx="1676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64" name="Rectangle 63"/>
          <p:cNvSpPr/>
          <p:nvPr/>
        </p:nvSpPr>
        <p:spPr>
          <a:xfrm>
            <a:off x="4115852" y="5776452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000" dirty="0"/>
              <a:t>Reference to </a:t>
            </a:r>
            <a:r>
              <a:rPr lang="en-US" sz="1000" dirty="0" smtClean="0"/>
              <a:t>VHT </a:t>
            </a:r>
            <a:br>
              <a:rPr lang="en-US" sz="1000" dirty="0" smtClean="0"/>
            </a:br>
            <a:r>
              <a:rPr lang="en-US" sz="1000" dirty="0" smtClean="0"/>
              <a:t>PHY Section 22.x.x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1230765" y="5641624"/>
            <a:ext cx="25447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Create draft texts for PHY/MAC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clauses in PHY/MAC ad hoc groups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3292930" y="5409391"/>
            <a:ext cx="0" cy="2484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6906035" y="5641624"/>
            <a:ext cx="9573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Section 22.x.x</a:t>
            </a:r>
            <a:endParaRPr lang="en-US" sz="1050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8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802.11ah specification development process shown in Slide 4-6 in </a:t>
            </a:r>
            <a:r>
              <a:rPr lang="en-US" dirty="0" err="1" smtClean="0"/>
              <a:t>TGah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Y/N/A: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Minyoung Park et. al., Intel Corp.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27415</TotalTime>
  <Words>615</Words>
  <Application>Microsoft Office PowerPoint</Application>
  <PresentationFormat>On-screen Show (4:3)</PresentationFormat>
  <Paragraphs>110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Document</vt:lpstr>
      <vt:lpstr>Microsoft Word 97 - 2003 Document</vt:lpstr>
      <vt:lpstr>TGah Spec Development Process</vt:lpstr>
      <vt:lpstr>PowerPoint Presentation</vt:lpstr>
      <vt:lpstr>Introduction</vt:lpstr>
      <vt:lpstr>PHY</vt:lpstr>
      <vt:lpstr>PHY (cont.)</vt:lpstr>
      <vt:lpstr>MAC</vt:lpstr>
      <vt:lpstr>802.11ah Specification Development </vt:lpstr>
      <vt:lpstr>Straw Poll 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802.11-12/0602r0</dc:title>
  <dc:creator>Minyoung Park</dc:creator>
  <cp:lastModifiedBy>mpark1</cp:lastModifiedBy>
  <cp:revision>761</cp:revision>
  <cp:lastPrinted>1998-02-10T13:28:06Z</cp:lastPrinted>
  <dcterms:created xsi:type="dcterms:W3CDTF">2007-05-21T21:00:37Z</dcterms:created>
  <dcterms:modified xsi:type="dcterms:W3CDTF">2012-05-13T22:08:38Z</dcterms:modified>
</cp:coreProperties>
</file>