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96" r:id="rId3"/>
    <p:sldId id="316" r:id="rId4"/>
    <p:sldId id="335" r:id="rId5"/>
    <p:sldId id="331" r:id="rId6"/>
    <p:sldId id="336" r:id="rId7"/>
  </p:sldIdLst>
  <p:sldSz cx="9144000" cy="6858000" type="screen4x3"/>
  <p:notesSz cx="7077075" cy="89550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8" autoAdjust="0"/>
    <p:restoredTop sz="94629" autoAdjust="0"/>
  </p:normalViewPr>
  <p:slideViewPr>
    <p:cSldViewPr>
      <p:cViewPr>
        <p:scale>
          <a:sx n="90" d="100"/>
          <a:sy n="90" d="100"/>
        </p:scale>
        <p:origin x="-1224" y="-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3518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2" d="100"/>
          <a:sy n="72" d="100"/>
        </p:scale>
        <p:origin x="-2995" y="-91"/>
      </p:cViewPr>
      <p:guideLst>
        <p:guide orient="horz" pos="2820"/>
        <p:guide pos="2229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71950" y="161925"/>
            <a:ext cx="2195513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9613" y="161925"/>
            <a:ext cx="915987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797425" y="8667750"/>
            <a:ext cx="165100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03575" y="86677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7227A30-04C4-4CB9-B843-84342DF18B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708025" y="373063"/>
            <a:ext cx="56610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708025" y="8667750"/>
            <a:ext cx="71755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708025" y="8656638"/>
            <a:ext cx="58181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14813" y="84138"/>
            <a:ext cx="219710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6750" y="84138"/>
            <a:ext cx="917575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08100" y="677863"/>
            <a:ext cx="4460875" cy="3346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2975" y="4254500"/>
            <a:ext cx="5191125" cy="402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98950" y="8670925"/>
            <a:ext cx="2112963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98825" y="86709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8C484B22-A48D-497A-AE59-F5B78FE55E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38188" y="8670925"/>
            <a:ext cx="719137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38188" y="8669338"/>
            <a:ext cx="5600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60400" y="285750"/>
            <a:ext cx="5756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doc.: IEEE 802.11-yy/xxxxr0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Month Year</a:t>
            </a:r>
          </a:p>
        </p:txBody>
      </p:sp>
      <p:sp>
        <p:nvSpPr>
          <p:cNvPr id="1741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lvl="4"/>
            <a:r>
              <a:rPr lang="en-US" smtClean="0">
                <a:cs typeface="Arial" charset="0"/>
              </a:rPr>
              <a:t>John Doe, Some Company</a:t>
            </a:r>
          </a:p>
        </p:txBody>
      </p:sp>
      <p:sp>
        <p:nvSpPr>
          <p:cNvPr id="1741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7250" y="8670925"/>
            <a:ext cx="414338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2AB6721E-B978-4DD6-99B1-322D6A39C7F9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74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6411" y="8670925"/>
            <a:ext cx="415177" cy="184666"/>
          </a:xfrm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2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08100" y="677863"/>
            <a:ext cx="4460875" cy="3346450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9942" y="6475413"/>
            <a:ext cx="152400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Hongyuan Zhang, et. Al.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27B5733-890D-4E57-A4DB-DD6603570A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2735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Raja Banerjea,Marvell Semiconductor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58CF2B-ED5B-4B22-84C1-7B0CB2F4D6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2735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Raja Banerjea,Marvell Semiconductor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1B8B7A3-0C1D-4B2D-AD54-FEDEB18310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9942" y="6475413"/>
            <a:ext cx="152400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Hongyuan Zhang, et. Al.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F6EABDC-E115-4971-AAD7-AFF4ADFC11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Hongyuan Zhang, et. Al.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F5F81-441B-4412-A1A3-4FB1BDD481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Hongyuan Zhang, et. Al.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570ABE7-D4EF-4E25-BAB0-6A04DE330C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Hongyuan Zhang, et. Al.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7F84C7B-6481-409C-AE66-1C51D213B6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2011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91627" y="6475413"/>
            <a:ext cx="145232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Hongyuan Zhang, et. al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B9614CF-41B1-41BF-AB2B-2C5218219C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2011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91616" y="6475413"/>
            <a:ext cx="145232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Hongyuan Zhang, et. al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68BB3EB-ADCD-4E7A-9C82-B3F0159C7A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2011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Raja Banerjea,Marvell Semiconductor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430AB-6734-4246-A069-1CDA2A6CF0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2011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Raja Banerjea,Marvell Semiconductor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58F4EB-0F7F-40B0-B818-64BEF5669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96821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19929" y="6475413"/>
            <a:ext cx="152400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Hongyuan Zhang, et. Al.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0FFB36D2-EF15-4DDC-805B-218F6C5E12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96" y="334963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800" b="1" dirty="0"/>
              <a:t>doc.: IEEE </a:t>
            </a:r>
            <a:r>
              <a:rPr lang="en-US" sz="1800" b="1" dirty="0" smtClean="0"/>
              <a:t>802.11-12/0597r0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Microsoft_Office_Word_97_-_2003_Document2.doc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3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68214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cs typeface="Arial" charset="0"/>
              </a:rPr>
              <a:t>May 2012</a:t>
            </a:r>
          </a:p>
        </p:txBody>
      </p:sp>
      <p:sp>
        <p:nvSpPr>
          <p:cNvPr id="210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19929" y="6475413"/>
            <a:ext cx="1524007" cy="184666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cs typeface="Arial" charset="0"/>
              </a:rPr>
              <a:t>Hongyuan Zhang, et. Al.</a:t>
            </a:r>
          </a:p>
        </p:txBody>
      </p:sp>
      <p:sp>
        <p:nvSpPr>
          <p:cNvPr id="210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Slide </a:t>
            </a:r>
            <a:fld id="{A78FA4BF-601B-4C85-9F97-768BDB1459C9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210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pPr eaLnBrk="1" hangingPunct="1"/>
            <a:r>
              <a:rPr lang="en-US" dirty="0" smtClean="0"/>
              <a:t>Editorial Change on SIG Field</a:t>
            </a:r>
          </a:p>
        </p:txBody>
      </p:sp>
      <p:sp>
        <p:nvSpPr>
          <p:cNvPr id="210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2012-05-15</a:t>
            </a:r>
          </a:p>
        </p:txBody>
      </p:sp>
      <p:sp>
        <p:nvSpPr>
          <p:cNvPr id="2107" name="Rectangle 12"/>
          <p:cNvSpPr>
            <a:spLocks noChangeArrowheads="1"/>
          </p:cNvSpPr>
          <p:nvPr/>
        </p:nvSpPr>
        <p:spPr bwMode="auto">
          <a:xfrm>
            <a:off x="609600" y="1752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Object 3"/>
          <p:cNvGraphicFramePr>
            <a:graphicFrameLocks noChangeAspect="1"/>
          </p:cNvGraphicFramePr>
          <p:nvPr/>
        </p:nvGraphicFramePr>
        <p:xfrm>
          <a:off x="838200" y="2514600"/>
          <a:ext cx="7772399" cy="3886200"/>
        </p:xfrm>
        <a:graphic>
          <a:graphicData uri="http://schemas.openxmlformats.org/presentationml/2006/ole">
            <p:oleObj spid="_x0000_s2102" name="Document" r:id="rId4" imgW="10230062" imgH="5615039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30110" y="6475413"/>
            <a:ext cx="1413849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Hongyuan Zhang, et al</a:t>
            </a:r>
            <a:endParaRPr lang="en-US" dirty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685800"/>
            <a:ext cx="3581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 continued:</a:t>
            </a:r>
            <a:endParaRPr lang="en-US" sz="2000" dirty="0"/>
          </a:p>
        </p:txBody>
      </p:sp>
      <p:graphicFrame>
        <p:nvGraphicFramePr>
          <p:cNvPr id="1026" name="Object 3"/>
          <p:cNvGraphicFramePr>
            <a:graphicFrameLocks noChangeAspect="1"/>
          </p:cNvGraphicFramePr>
          <p:nvPr/>
        </p:nvGraphicFramePr>
        <p:xfrm>
          <a:off x="1066800" y="1371600"/>
          <a:ext cx="6908800" cy="4978400"/>
        </p:xfrm>
        <a:graphic>
          <a:graphicData uri="http://schemas.openxmlformats.org/presentationml/2006/ole">
            <p:oleObj spid="_x0000_s16386" name="Document" r:id="rId4" imgW="10480489" imgH="7478240" progId="Word.Document.8">
              <p:embed/>
            </p:oleObj>
          </a:graphicData>
        </a:graphic>
      </p:graphicFrame>
      <p:sp>
        <p:nvSpPr>
          <p:cNvPr id="9" name="Footer Placeholder 4"/>
          <p:cNvSpPr txBox="1">
            <a:spLocks/>
          </p:cNvSpPr>
          <p:nvPr/>
        </p:nvSpPr>
        <p:spPr bwMode="auto">
          <a:xfrm>
            <a:off x="4291589" y="6477000"/>
            <a:ext cx="4328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 eaLnBrk="0" hangingPunct="0">
              <a:defRPr/>
            </a:pPr>
            <a:r>
              <a:rPr lang="en-US" dirty="0">
                <a:cs typeface="+mn-cs"/>
              </a:rPr>
              <a:t>Slide </a:t>
            </a:r>
            <a:r>
              <a:rPr lang="en-US" dirty="0" smtClean="0">
                <a:cs typeface="+mn-cs"/>
              </a:rPr>
              <a:t>2</a:t>
            </a:r>
            <a:endParaRPr lang="en-US" dirty="0">
              <a:cs typeface="+mn-cs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68214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cs typeface="Arial" charset="0"/>
              </a:rPr>
              <a:t>May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Hongyuan Zhang,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18434" name="Object 3"/>
          <p:cNvGraphicFramePr>
            <a:graphicFrameLocks noChangeAspect="1"/>
          </p:cNvGraphicFramePr>
          <p:nvPr/>
        </p:nvGraphicFramePr>
        <p:xfrm>
          <a:off x="914400" y="1219200"/>
          <a:ext cx="7053263" cy="5080000"/>
        </p:xfrm>
        <a:graphic>
          <a:graphicData uri="http://schemas.openxmlformats.org/presentationml/2006/ole">
            <p:oleObj spid="_x0000_s18434" name="Document" r:id="rId3" imgW="9763718" imgH="6769411" progId="Word.Document.8">
              <p:embed/>
            </p:oleObj>
          </a:graphicData>
        </a:graphic>
      </p:graphicFrame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533400" y="685800"/>
            <a:ext cx="3581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 continued:</a:t>
            </a:r>
            <a:endParaRPr lang="en-US" sz="2000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68214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cs typeface="Arial" charset="0"/>
              </a:rPr>
              <a:t>May 2012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Discussions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r>
              <a:rPr lang="en-US" sz="2000" b="0" dirty="0" smtClean="0"/>
              <a:t>[1] proposed to revise 2MHz SIG field from 52 data tones to 48 data tones.</a:t>
            </a:r>
          </a:p>
          <a:p>
            <a:endParaRPr lang="en-US" sz="2000" b="0" dirty="0" smtClean="0"/>
          </a:p>
          <a:p>
            <a:r>
              <a:rPr lang="en-US" sz="2000" b="0" dirty="0" smtClean="0"/>
              <a:t>However the current spec framework has the following statement in R.3.2.1.1.B :</a:t>
            </a:r>
          </a:p>
          <a:p>
            <a:pPr lvl="1"/>
            <a:r>
              <a:rPr lang="en-GB" sz="1800" dirty="0" smtClean="0"/>
              <a:t>“Omni Portion</a:t>
            </a:r>
            <a:endParaRPr lang="en-US" sz="1800" dirty="0" smtClean="0"/>
          </a:p>
          <a:p>
            <a:pPr lvl="2"/>
            <a:r>
              <a:rPr lang="en-US" sz="1600" dirty="0" smtClean="0"/>
              <a:t>LTF1 and SIG field both have </a:t>
            </a:r>
            <a:r>
              <a:rPr lang="en-US" sz="1600" dirty="0" smtClean="0">
                <a:solidFill>
                  <a:srgbClr val="FF0000"/>
                </a:solidFill>
              </a:rPr>
              <a:t>52</a:t>
            </a:r>
            <a:r>
              <a:rPr lang="en-US" sz="1600" dirty="0" smtClean="0"/>
              <a:t> data tones.</a:t>
            </a:r>
          </a:p>
          <a:p>
            <a:pPr lvl="3"/>
            <a:r>
              <a:rPr lang="en-US" sz="1400" dirty="0" smtClean="0"/>
              <a:t>Different from the legacy portion of 11n MM preamble and 11ac preamble.”</a:t>
            </a:r>
          </a:p>
          <a:p>
            <a:endParaRPr lang="en-US" sz="2000" b="0" dirty="0" smtClean="0"/>
          </a:p>
          <a:p>
            <a:r>
              <a:rPr lang="en-US" sz="2000" b="0" dirty="0" smtClean="0"/>
              <a:t>Need to correct the mistake on SIG field number of data tones in the MU (long) preamble.</a:t>
            </a:r>
          </a:p>
          <a:p>
            <a:endParaRPr lang="en-US" sz="2000" b="0" dirty="0" smtClean="0"/>
          </a:p>
          <a:p>
            <a:r>
              <a:rPr lang="en-US" sz="2000" b="0" dirty="0" smtClean="0"/>
              <a:t>Need to specify that the LTF1 field in </a:t>
            </a:r>
            <a:r>
              <a:rPr lang="en-US" sz="2000" b="0" dirty="0" err="1" smtClean="0"/>
              <a:t>omni</a:t>
            </a:r>
            <a:r>
              <a:rPr lang="en-US" sz="2000" b="0" dirty="0" smtClean="0"/>
              <a:t> portion has the same LTF sequence value as those used in the short preamble.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Hongyuan Zhang,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1000"/>
          </a:xfrm>
        </p:spPr>
        <p:txBody>
          <a:bodyPr/>
          <a:lstStyle/>
          <a:p>
            <a:r>
              <a:rPr lang="en-US" dirty="0" smtClean="0"/>
              <a:t>Motion-1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2057400"/>
          </a:xfrm>
        </p:spPr>
        <p:txBody>
          <a:bodyPr/>
          <a:lstStyle/>
          <a:p>
            <a:r>
              <a:rPr lang="en-US" b="0" dirty="0" smtClean="0"/>
              <a:t>Move to conduct the following revision in the spec framework.</a:t>
            </a:r>
          </a:p>
          <a:p>
            <a:pPr lvl="1"/>
            <a:r>
              <a:rPr lang="en-US" sz="1600" b="0" dirty="0" smtClean="0"/>
              <a:t>R.3.2.1.1.A…</a:t>
            </a:r>
          </a:p>
          <a:p>
            <a:pPr lvl="1">
              <a:buNone/>
            </a:pPr>
            <a:r>
              <a:rPr lang="en-US" sz="1600" dirty="0" smtClean="0"/>
              <a:t>…..</a:t>
            </a:r>
          </a:p>
          <a:p>
            <a:pPr lvl="2"/>
            <a:r>
              <a:rPr lang="en-GB" sz="1400" dirty="0" smtClean="0"/>
              <a:t>LTF Fields</a:t>
            </a:r>
            <a:endParaRPr lang="en-US" sz="1400" dirty="0" smtClean="0"/>
          </a:p>
          <a:p>
            <a:pPr lvl="3"/>
            <a:r>
              <a:rPr lang="en-US" sz="1200" dirty="0" smtClean="0"/>
              <a:t>Define the 11ah LTF signs for &gt;= 2MHz PPDUs the same as the VHTLTF signs in the corresponding 11ac packets with the same FFT sizes.</a:t>
            </a:r>
          </a:p>
          <a:p>
            <a:pPr lvl="4"/>
            <a:r>
              <a:rPr lang="en-US" sz="1200" u="sng" dirty="0" smtClean="0">
                <a:solidFill>
                  <a:srgbClr val="FF0000"/>
                </a:solidFill>
              </a:rPr>
              <a:t>This is also applicable to the LTF1 and D-LTFs fields in the long preamble format.</a:t>
            </a:r>
          </a:p>
          <a:p>
            <a:pPr lvl="4">
              <a:buNone/>
            </a:pPr>
            <a:r>
              <a:rPr lang="en-US" sz="1200" b="0" dirty="0" smtClean="0"/>
              <a:t>…..</a:t>
            </a:r>
          </a:p>
          <a:p>
            <a:pPr lvl="1"/>
            <a:r>
              <a:rPr lang="en-US" sz="1600" b="0" dirty="0" smtClean="0"/>
              <a:t>R.3.2.1.1.B…..</a:t>
            </a:r>
          </a:p>
          <a:p>
            <a:pPr lvl="1">
              <a:buNone/>
            </a:pPr>
            <a:r>
              <a:rPr lang="en-US" sz="1600" dirty="0" smtClean="0"/>
              <a:t>    …..</a:t>
            </a:r>
            <a:endParaRPr lang="en-US" sz="1600" b="0" dirty="0" smtClean="0"/>
          </a:p>
          <a:p>
            <a:pPr lvl="2"/>
            <a:r>
              <a:rPr lang="en-GB" sz="1400" dirty="0" smtClean="0"/>
              <a:t>Omni Portion</a:t>
            </a:r>
            <a:endParaRPr lang="en-US" sz="1400" dirty="0" smtClean="0"/>
          </a:p>
          <a:p>
            <a:pPr marL="1543050" lvl="3" indent="-342900">
              <a:buFont typeface="+mj-lt"/>
              <a:buAutoNum type="alphaLcPeriod"/>
            </a:pPr>
            <a:r>
              <a:rPr lang="en-US" sz="1200" strike="sngStrike" dirty="0" smtClean="0"/>
              <a:t>LTF1 and SIG field both have 52 data tones.</a:t>
            </a:r>
          </a:p>
          <a:p>
            <a:pPr lvl="4"/>
            <a:r>
              <a:rPr lang="en-US" sz="1200" strike="sngStrike" dirty="0" smtClean="0"/>
              <a:t>Different from the legacy portion of 11n MM preamble and 11ac preamble.</a:t>
            </a:r>
          </a:p>
          <a:p>
            <a:pPr lvl="3"/>
            <a:r>
              <a:rPr lang="en-US" sz="1200" u="sng" dirty="0" smtClean="0">
                <a:solidFill>
                  <a:srgbClr val="FF0000"/>
                </a:solidFill>
              </a:rPr>
              <a:t>a. SIGA field has 48 data tones, occupying tones {-26:26} as in 11n/11ac SIG fields</a:t>
            </a:r>
          </a:p>
          <a:p>
            <a:pPr marL="1200150" lvl="2" indent="-342900">
              <a:buNone/>
            </a:pPr>
            <a:endParaRPr lang="en-US" dirty="0" smtClean="0"/>
          </a:p>
          <a:p>
            <a:pPr lvl="2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Hongyuan Zhang,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609600" y="4038600"/>
            <a:ext cx="77724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1428750" marR="0" lvl="3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sng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1200150" marR="0" lvl="2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108585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[1] 11-12-0308-02-00ah-revisit-2mhz-sig-field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Hongyuan Zhang,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lace presentation subject title text here]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place presentation subject title text here]</Template>
  <TotalTime>8727</TotalTime>
  <Words>320</Words>
  <Application>Microsoft Office PowerPoint</Application>
  <PresentationFormat>On-screen Show (4:3)</PresentationFormat>
  <Paragraphs>59</Paragraphs>
  <Slides>6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place presentation subject title text here]</vt:lpstr>
      <vt:lpstr>Document</vt:lpstr>
      <vt:lpstr>Microsoft Office Word 97 - 2003 Document</vt:lpstr>
      <vt:lpstr>Editorial Change on SIG Field</vt:lpstr>
      <vt:lpstr>Slide 2</vt:lpstr>
      <vt:lpstr>Slide 3</vt:lpstr>
      <vt:lpstr>Discussions</vt:lpstr>
      <vt:lpstr>Motion-1</vt:lpstr>
      <vt:lpstr>Reference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Raja Banerjea</dc:creator>
  <cp:lastModifiedBy>hongyuan</cp:lastModifiedBy>
  <cp:revision>241</cp:revision>
  <cp:lastPrinted>2010-12-20T20:45:24Z</cp:lastPrinted>
  <dcterms:created xsi:type="dcterms:W3CDTF">2010-12-20T20:39:38Z</dcterms:created>
  <dcterms:modified xsi:type="dcterms:W3CDTF">2012-05-14T06:56:50Z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-879943810</vt:i4>
  </property>
  <property fmtid="{D5CDD505-2E9C-101B-9397-08002B2CF9AE}" pid="3" name="_NewReviewCycle">
    <vt:lpwstr/>
  </property>
  <property fmtid="{D5CDD505-2E9C-101B-9397-08002B2CF9AE}" pid="4" name="_EmailSubject">
    <vt:lpwstr>ah presentations</vt:lpwstr>
  </property>
  <property fmtid="{D5CDD505-2E9C-101B-9397-08002B2CF9AE}" pid="5" name="_AuthorEmail">
    <vt:lpwstr>svverman@qualcomm.com</vt:lpwstr>
  </property>
  <property fmtid="{D5CDD505-2E9C-101B-9397-08002B2CF9AE}" pid="6" name="_AuthorEmailDisplayName">
    <vt:lpwstr>Vermani, Sameer</vt:lpwstr>
  </property>
</Properties>
</file>