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96" r:id="rId3"/>
    <p:sldId id="316" r:id="rId4"/>
    <p:sldId id="257" r:id="rId5"/>
    <p:sldId id="328" r:id="rId6"/>
    <p:sldId id="334" r:id="rId7"/>
    <p:sldId id="335" r:id="rId8"/>
    <p:sldId id="331" r:id="rId9"/>
    <p:sldId id="333" r:id="rId10"/>
    <p:sldId id="336" r:id="rId11"/>
    <p:sldId id="338" r:id="rId12"/>
    <p:sldId id="337" r:id="rId13"/>
    <p:sldId id="339" r:id="rId14"/>
    <p:sldId id="340" r:id="rId15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3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6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802.11-12/0596r1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SIG Field 4-Bit CRC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2012-07-17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5"/>
          <p:cNvGraphicFramePr>
            <a:graphicFrameLocks noChangeAspect="1"/>
          </p:cNvGraphicFramePr>
          <p:nvPr/>
        </p:nvGraphicFramePr>
        <p:xfrm>
          <a:off x="1219200" y="2362200"/>
          <a:ext cx="6850063" cy="4300538"/>
        </p:xfrm>
        <a:graphic>
          <a:graphicData uri="http://schemas.openxmlformats.org/presentationml/2006/ole">
            <p:oleObj spid="_x0000_s2103" name="Document" r:id="rId4" imgW="9056978" imgH="561209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More Simulation Results-1 (new in r1)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81000"/>
          </a:xfrm>
        </p:spPr>
        <p:txBody>
          <a:bodyPr/>
          <a:lstStyle/>
          <a:p>
            <a:r>
              <a:rPr lang="en-US" sz="2000" b="0" dirty="0" smtClean="0"/>
              <a:t>Assume 1MHz SIG field with 26 info bits, each with random 0/1 value 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 descr="InterdigitalCRCComparison_RandomSI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76400"/>
            <a:ext cx="7467600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More Simulation Results-2 (new in r1)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81000"/>
          </a:xfrm>
        </p:spPr>
        <p:txBody>
          <a:bodyPr/>
          <a:lstStyle/>
          <a:p>
            <a:r>
              <a:rPr lang="en-US" sz="2000" b="0" dirty="0" smtClean="0"/>
              <a:t>Assume 1MHz SIG field with 26 info bits, with the following subfield ordering and bit assumptions.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762000" y="2133600"/>
          <a:ext cx="7619999" cy="4075244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SIG Field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If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any PHY technique needs a bit, it is good to place it here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6 BCC Tail bits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Bit Assumptions;</a:t>
            </a:r>
          </a:p>
          <a:p>
            <a:pPr lvl="1"/>
            <a:r>
              <a:rPr lang="en-US" sz="1800" dirty="0" err="1" smtClean="0"/>
              <a:t>Nsts</a:t>
            </a:r>
            <a:r>
              <a:rPr lang="en-US" sz="1800" dirty="0" smtClean="0"/>
              <a:t>: b00</a:t>
            </a:r>
          </a:p>
          <a:p>
            <a:pPr lvl="1"/>
            <a:r>
              <a:rPr lang="en-US" sz="1800" dirty="0" smtClean="0"/>
              <a:t>SGI: b0</a:t>
            </a:r>
          </a:p>
          <a:p>
            <a:pPr lvl="1"/>
            <a:r>
              <a:rPr lang="en-US" sz="1800" dirty="0" smtClean="0"/>
              <a:t>Coding: b00</a:t>
            </a:r>
          </a:p>
          <a:p>
            <a:pPr lvl="1"/>
            <a:r>
              <a:rPr lang="en-US" sz="1800" dirty="0" smtClean="0"/>
              <a:t>STBC: b0</a:t>
            </a:r>
          </a:p>
          <a:p>
            <a:pPr lvl="1"/>
            <a:r>
              <a:rPr lang="en-US" sz="1800" dirty="0" smtClean="0"/>
              <a:t>Reserved: b1</a:t>
            </a:r>
          </a:p>
          <a:p>
            <a:pPr lvl="1"/>
            <a:r>
              <a:rPr lang="en-US" sz="1800" dirty="0" smtClean="0"/>
              <a:t>MCS: b1010 (means MCS10—BPSK1/2-Rep2)</a:t>
            </a:r>
          </a:p>
          <a:p>
            <a:pPr lvl="1"/>
            <a:r>
              <a:rPr lang="en-US" sz="1800" dirty="0" err="1" smtClean="0"/>
              <a:t>Aggr</a:t>
            </a:r>
            <a:r>
              <a:rPr lang="en-US" sz="1800" dirty="0" smtClean="0"/>
              <a:t>: b0</a:t>
            </a:r>
          </a:p>
          <a:p>
            <a:pPr lvl="1"/>
            <a:r>
              <a:rPr lang="en-US" sz="1800" dirty="0" smtClean="0"/>
              <a:t>LENGTH: 9 bit uniformly distributed as U(14, 511) bytes</a:t>
            </a:r>
          </a:p>
          <a:p>
            <a:pPr lvl="1"/>
            <a:r>
              <a:rPr lang="en-US" sz="1800" dirty="0" smtClean="0"/>
              <a:t>ACK Indication: b00</a:t>
            </a:r>
          </a:p>
          <a:p>
            <a:pPr lvl="1"/>
            <a:r>
              <a:rPr lang="en-US" sz="1800" dirty="0" smtClean="0"/>
              <a:t>Reserved: b111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 descr="InterdigitalCRCComparison_QCSIGBi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2999"/>
            <a:ext cx="8077200" cy="528849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sim</a:t>
            </a:r>
            <a:r>
              <a:rPr lang="en-US" dirty="0" smtClean="0"/>
              <a:t> results in r1 show little difference between CRC using LSB 4 bits and CRC using other  4-bit combinations of the 8-bit CRC.</a:t>
            </a:r>
          </a:p>
          <a:p>
            <a:pPr lvl="1"/>
            <a:r>
              <a:rPr lang="en-US" dirty="0" smtClean="0"/>
              <a:t>Especially when assuming an actual SIG field bit allocation.</a:t>
            </a:r>
          </a:p>
          <a:p>
            <a:endParaRPr lang="en-US" dirty="0" smtClean="0"/>
          </a:p>
          <a:p>
            <a:r>
              <a:rPr lang="en-US" dirty="0" smtClean="0"/>
              <a:t>The tiny differences on false positive probabilities are well under the packet miss-detection probability (~-3dB@10% Miss-</a:t>
            </a:r>
            <a:r>
              <a:rPr lang="en-US" dirty="0" err="1" smtClean="0"/>
              <a:t>Det</a:t>
            </a:r>
            <a:r>
              <a:rPr lang="en-US" dirty="0" smtClean="0"/>
              <a:t> Rate in AWGN).</a:t>
            </a:r>
          </a:p>
          <a:p>
            <a:pPr lvl="1"/>
            <a:r>
              <a:rPr lang="en-US" dirty="0" smtClean="0"/>
              <a:t>CRC can hardly be the bottleneck of the whole system.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990600" y="1341438"/>
          <a:ext cx="7031038" cy="5516562"/>
        </p:xfrm>
        <a:graphic>
          <a:graphicData uri="http://schemas.openxmlformats.org/presentationml/2006/ole">
            <p:oleObj spid="_x0000_s16387" name="Document" r:id="rId4" imgW="8521573" imgH="66962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990600" y="1295400"/>
          <a:ext cx="7192963" cy="5287963"/>
        </p:xfrm>
        <a:graphic>
          <a:graphicData uri="http://schemas.openxmlformats.org/presentationml/2006/ole">
            <p:oleObj spid="_x0000_s18435" name="Document" r:id="rId3" imgW="8521573" imgH="670415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0" dirty="0" smtClean="0"/>
              <a:t>This presentation relates to the CRC used in SIG Fields.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90409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defRPr/>
            </a:pPr>
            <a:r>
              <a:rPr lang="en-US" sz="1800" dirty="0" smtClean="0"/>
              <a:t>July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 2012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4114800"/>
          </a:xfrm>
        </p:spPr>
        <p:txBody>
          <a:bodyPr/>
          <a:lstStyle/>
          <a:p>
            <a:r>
              <a:rPr lang="en-US" b="0" dirty="0" smtClean="0"/>
              <a:t>Current 11ah spec framework uses 4-bit CRC in 1MHz SIG and 2MHz SIG(A), and uses 8-bit CRC in 2MHz SIGB (long preamble).</a:t>
            </a:r>
          </a:p>
          <a:p>
            <a:endParaRPr lang="en-US" b="0" dirty="0" smtClean="0"/>
          </a:p>
          <a:p>
            <a:r>
              <a:rPr lang="en-US" b="0" u="sng" dirty="0" smtClean="0"/>
              <a:t>Propose to use the 4 LSB of the 8-bit CRC as the 4-bit CRC in SIG fields</a:t>
            </a:r>
            <a:r>
              <a:rPr lang="en-US" b="0" dirty="0" smtClean="0"/>
              <a:t>. </a:t>
            </a:r>
          </a:p>
          <a:p>
            <a:pPr lvl="1"/>
            <a:r>
              <a:rPr lang="en-US" dirty="0" smtClean="0"/>
              <a:t>Simulations show strong enough false positive probability compared with the SIG field decoding error rate (refer to next slide).</a:t>
            </a:r>
          </a:p>
          <a:p>
            <a:pPr lvl="1"/>
            <a:r>
              <a:rPr lang="en-US" dirty="0" smtClean="0"/>
              <a:t>Easy for implementation for “multi-clock” devices, and for devices that support both short and long preambles.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CRC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762000"/>
          </a:xfrm>
        </p:spPr>
        <p:txBody>
          <a:bodyPr/>
          <a:lstStyle/>
          <a:p>
            <a:r>
              <a:rPr lang="en-US" sz="1800" b="0" dirty="0" smtClean="0"/>
              <a:t>1MHz SIG Field, 6 symbols, modulated using MCS0-Rep2.</a:t>
            </a:r>
          </a:p>
          <a:p>
            <a:r>
              <a:rPr lang="en-US" sz="1800" b="0" dirty="0" smtClean="0"/>
              <a:t>4-bit CRC uses 4 LSB of 8-bit CRC, similar scheme is applied for 6-bit CRC.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5" descr="crcInSIG1M_For Exten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133600"/>
            <a:ext cx="6705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b="0" dirty="0" smtClean="0"/>
              <a:t>Results in the previous slide show that the false positive prob. of 1MHz SIG when using 4-bit CRC is approximately one magnitude lower than the error rate of 1MHz SIG field.</a:t>
            </a:r>
          </a:p>
          <a:p>
            <a:endParaRPr lang="en-US" b="0" dirty="0" smtClean="0"/>
          </a:p>
          <a:p>
            <a:r>
              <a:rPr lang="en-US" b="0" dirty="0" smtClean="0"/>
              <a:t>False positive happens at such a low SNR where most likely packet detection and timing synchronization will fail anyway.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 smtClean="0"/>
              <a:t>Do you agree to use the 4 LSB of the 11n HTSIG field 8-bit CRC for the 4-bit CRC in 11ah 2MHz and 1MHz SIG(A) fields, and use the same 11n HTSIG field 8-bit CRC in SIGB field of the &gt;=2MHz long preamble?</a:t>
            </a:r>
          </a:p>
          <a:p>
            <a:endParaRPr lang="en-US" b="0" dirty="0" smtClean="0"/>
          </a:p>
          <a:p>
            <a:pPr marL="685800" lvl="2" indent="-342900"/>
            <a:r>
              <a:rPr lang="en-US" dirty="0" smtClean="0">
                <a:solidFill>
                  <a:srgbClr val="FF0000"/>
                </a:solidFill>
              </a:rPr>
              <a:t>Passed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 smtClean="0"/>
              <a:t>Move to use the 4 LSB of the 11n HTSIG field 8-bit CRC for the 4-bit CRC in 11ah 2MHz and 1MHz SIG(A) fields, and use the same 11n HTSIG field 8-bit CRC in SIGB field of the &gt;=2MHz long preamble?</a:t>
            </a:r>
          </a:p>
          <a:p>
            <a:endParaRPr lang="en-US" b="0" dirty="0" smtClean="0"/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Passed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8721</TotalTime>
  <Words>787</Words>
  <Application>Microsoft Office PowerPoint</Application>
  <PresentationFormat>On-screen Show (4:3)</PresentationFormat>
  <Paragraphs>152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place presentation subject title text here]</vt:lpstr>
      <vt:lpstr>Document</vt:lpstr>
      <vt:lpstr>SIG Field 4-Bit CRC</vt:lpstr>
      <vt:lpstr>Slide 2</vt:lpstr>
      <vt:lpstr>Slide 3</vt:lpstr>
      <vt:lpstr>Abstract</vt:lpstr>
      <vt:lpstr>Overview</vt:lpstr>
      <vt:lpstr>CRC Simulation</vt:lpstr>
      <vt:lpstr>Discussions</vt:lpstr>
      <vt:lpstr>Straw Poll-1</vt:lpstr>
      <vt:lpstr>Motion-1</vt:lpstr>
      <vt:lpstr>More Simulation Results-1 (new in r1)</vt:lpstr>
      <vt:lpstr>More Simulation Results-2 (new in r1)</vt:lpstr>
      <vt:lpstr>Cont’d</vt:lpstr>
      <vt:lpstr>Cont’d</vt:lpstr>
      <vt:lpstr>Discussions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250</cp:revision>
  <cp:lastPrinted>2010-12-20T20:45:24Z</cp:lastPrinted>
  <dcterms:created xsi:type="dcterms:W3CDTF">2010-12-20T20:39:38Z</dcterms:created>
  <dcterms:modified xsi:type="dcterms:W3CDTF">2012-07-16T05:59:20Z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