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96" r:id="rId3"/>
    <p:sldId id="316" r:id="rId4"/>
    <p:sldId id="257" r:id="rId5"/>
    <p:sldId id="328" r:id="rId6"/>
    <p:sldId id="334" r:id="rId7"/>
    <p:sldId id="335" r:id="rId8"/>
    <p:sldId id="331" r:id="rId9"/>
    <p:sldId id="333" r:id="rId10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24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6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802.11-12/0596r0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SIG Field 4-Bit CRC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2012-05-15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838200" y="2514600"/>
          <a:ext cx="7772399" cy="3886200"/>
        </p:xfrm>
        <a:graphic>
          <a:graphicData uri="http://schemas.openxmlformats.org/presentationml/2006/ole">
            <p:oleObj spid="_x0000_s2102" name="Document" r:id="rId4" imgW="10230062" imgH="561503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66800" y="1371600"/>
          <a:ext cx="6908800" cy="4978400"/>
        </p:xfrm>
        <a:graphic>
          <a:graphicData uri="http://schemas.openxmlformats.org/presentationml/2006/ole">
            <p:oleObj spid="_x0000_s16386" name="Document" r:id="rId4" imgW="10480489" imgH="7478240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914400" y="1219200"/>
          <a:ext cx="7053263" cy="4953000"/>
        </p:xfrm>
        <a:graphic>
          <a:graphicData uri="http://schemas.openxmlformats.org/presentationml/2006/ole">
            <p:oleObj spid="_x0000_s18434" name="Document" r:id="rId3" imgW="9763718" imgH="6769411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0" dirty="0" smtClean="0"/>
              <a:t>This presentation relates to the CRC used in SIG Fields.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96821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May 2012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114800"/>
          </a:xfrm>
        </p:spPr>
        <p:txBody>
          <a:bodyPr/>
          <a:lstStyle/>
          <a:p>
            <a:r>
              <a:rPr lang="en-US" b="0" dirty="0" smtClean="0"/>
              <a:t>Current 11ah spec framework uses 4-bit CRC in 1MHz SIG and 2MHz SIG(A), and uses 8-bit CRC in 2MHz SIGB (long preamble).</a:t>
            </a:r>
          </a:p>
          <a:p>
            <a:endParaRPr lang="en-US" b="0" dirty="0" smtClean="0"/>
          </a:p>
          <a:p>
            <a:r>
              <a:rPr lang="en-US" b="0" u="sng" dirty="0" smtClean="0"/>
              <a:t>Propose to use the 4 LSB of the 8-bit CRC as the 4-bit CRC in SIG fields</a:t>
            </a:r>
            <a:r>
              <a:rPr lang="en-US" b="0" dirty="0" smtClean="0"/>
              <a:t>. </a:t>
            </a:r>
          </a:p>
          <a:p>
            <a:pPr lvl="1"/>
            <a:r>
              <a:rPr lang="en-US" dirty="0" smtClean="0"/>
              <a:t>Simulations show strong enough false positive probability compared with the SIG field decoding error rate (refer to next slide).</a:t>
            </a:r>
          </a:p>
          <a:p>
            <a:pPr lvl="1"/>
            <a:r>
              <a:rPr lang="en-US" dirty="0" smtClean="0"/>
              <a:t>Easy for implementation for “multi-clock” devices, and for devices that support both short and long preambles.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CRC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sz="1800" b="0" dirty="0" smtClean="0"/>
              <a:t>1MHz SIG Field, 6 symbols, modulated using MCS0-Rep2.</a:t>
            </a:r>
          </a:p>
          <a:p>
            <a:r>
              <a:rPr lang="en-US" sz="1800" b="0" dirty="0" smtClean="0"/>
              <a:t>4-bit CRC uses 4 LSB of 8-bit CRC, similar scheme is applied for 6-bit CRC.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5" descr="crcInSIG1M_For Exten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6705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b="0" dirty="0" smtClean="0"/>
              <a:t>Results in the previous slide </a:t>
            </a:r>
            <a:r>
              <a:rPr lang="en-US" b="0" dirty="0" smtClean="0"/>
              <a:t>show </a:t>
            </a:r>
            <a:r>
              <a:rPr lang="en-US" b="0" dirty="0" smtClean="0"/>
              <a:t>that the false positive prob. of 1MHz SIG when using 4-bit CRC is approximately one magnitude lower than the error rate of 1MHz SIG field.</a:t>
            </a:r>
          </a:p>
          <a:p>
            <a:endParaRPr lang="en-US" b="0" dirty="0" smtClean="0"/>
          </a:p>
          <a:p>
            <a:r>
              <a:rPr lang="en-US" b="0" dirty="0" smtClean="0"/>
              <a:t>False positive happens at such a low SNR where most likely packet detection and timing synchronization will fail anyway.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 smtClean="0"/>
              <a:t>Do you agree to use the 4 LSB of the 11n HTSIG field 8-bit CRC for the 4-bit CRC in 11ah 2MHz and 1MHz SIG(A) fields, and use the same 11n HTSIG field 8-bit CRC in SIGB field of the &gt;=2MHz long preamble?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 smtClean="0"/>
              <a:t>Move to use the 4 LSB of the 11n HTSIG field 8-bit CRC for the 4-bit CRC in 11ah 2MHz and 1MHz SIG(A) fields, and use the same 11n HTSIG field 8-bit CRC in SIGB field of the &gt;=2MHz long preamble?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8683</TotalTime>
  <Words>427</Words>
  <Application>Microsoft Office PowerPoint</Application>
  <PresentationFormat>On-screen Show (4:3)</PresentationFormat>
  <Paragraphs>69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place presentation subject title text here]</vt:lpstr>
      <vt:lpstr>Document</vt:lpstr>
      <vt:lpstr>SIG Field 4-Bit CRC</vt:lpstr>
      <vt:lpstr>Slide 2</vt:lpstr>
      <vt:lpstr>Slide 3</vt:lpstr>
      <vt:lpstr>Abstract</vt:lpstr>
      <vt:lpstr>Overview</vt:lpstr>
      <vt:lpstr>CRC Simulation</vt:lpstr>
      <vt:lpstr>Discussions</vt:lpstr>
      <vt:lpstr>Straw Poll-1</vt:lpstr>
      <vt:lpstr>Motion-1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241</cp:revision>
  <cp:lastPrinted>2010-12-20T20:45:24Z</cp:lastPrinted>
  <dcterms:created xsi:type="dcterms:W3CDTF">2010-12-20T20:39:38Z</dcterms:created>
  <dcterms:modified xsi:type="dcterms:W3CDTF">2012-05-14T07:00:55Z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