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96" r:id="rId3"/>
    <p:sldId id="316" r:id="rId4"/>
    <p:sldId id="257" r:id="rId5"/>
    <p:sldId id="328" r:id="rId6"/>
    <p:sldId id="334" r:id="rId7"/>
    <p:sldId id="335" r:id="rId8"/>
    <p:sldId id="331" r:id="rId9"/>
    <p:sldId id="333" r:id="rId10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8" autoAdjust="0"/>
    <p:restoredTop sz="94629" autoAdjust="0"/>
  </p:normalViewPr>
  <p:slideViewPr>
    <p:cSldViewPr>
      <p:cViewPr>
        <p:scale>
          <a:sx n="90" d="100"/>
          <a:sy n="90" d="100"/>
        </p:scale>
        <p:origin x="-1224" y="-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51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2" d="100"/>
          <a:sy n="72" d="100"/>
        </p:scale>
        <p:origin x="-2995" y="-91"/>
      </p:cViewPr>
      <p:guideLst>
        <p:guide orient="horz" pos="2820"/>
        <p:guide pos="22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7227A30-04C4-4CB9-B843-84342DF18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C484B22-A48D-497A-AE59-F5B78FE55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2AB6721E-B978-4DD6-99B1-322D6A39C7F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6411" y="8670925"/>
            <a:ext cx="415177" cy="184666"/>
          </a:xfrm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1945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1946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9959A6CE-1F24-4625-B6E5-3B5CAD34F515}" type="slidenum">
              <a:rPr lang="en-US" smtClean="0">
                <a:cs typeface="Arial" charset="0"/>
              </a:rPr>
              <a:pPr/>
              <a:t>4</a:t>
            </a:fld>
            <a:endParaRPr lang="en-US" smtClean="0">
              <a:cs typeface="Arial" charset="0"/>
            </a:endParaRPr>
          </a:p>
        </p:txBody>
      </p:sp>
      <p:sp>
        <p:nvSpPr>
          <p:cNvPr id="194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27B5733-890D-4E57-A4DB-DD6603570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35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58CF2B-ED5B-4B22-84C1-7B0CB2F4D6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35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B8B7A3-0C1D-4B2D-AD54-FEDEB1831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6EABDC-E115-4971-AAD7-AFF4ADFC1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F5F81-441B-4412-A1A3-4FB1BDD48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570ABE7-D4EF-4E25-BAB0-6A04DE330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7F84C7B-6481-409C-AE66-1C51D213B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1627" y="6475413"/>
            <a:ext cx="145232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9614CF-41B1-41BF-AB2B-2C5218219C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1616" y="6475413"/>
            <a:ext cx="145232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8BB3EB-ADCD-4E7A-9C82-B3F0159C7A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430AB-6734-4246-A069-1CDA2A6CF0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58F4EB-0F7F-40B0-B818-64BEF566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9929" y="6475413"/>
            <a:ext cx="152400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FFB36D2-EF15-4DDC-805B-218F6C5E12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6" y="334963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802.11-12/0596r0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Document2.doc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May 2012</a:t>
            </a:r>
          </a:p>
        </p:txBody>
      </p:sp>
      <p:sp>
        <p:nvSpPr>
          <p:cNvPr id="210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929" y="6475413"/>
            <a:ext cx="1524007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Hongyuan Zhang, et. Al.</a:t>
            </a:r>
          </a:p>
        </p:txBody>
      </p:sp>
      <p:sp>
        <p:nvSpPr>
          <p:cNvPr id="21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A78FA4BF-601B-4C85-9F97-768BDB1459C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21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SIG Field 4-Bit CRC</a:t>
            </a:r>
          </a:p>
        </p:txBody>
      </p:sp>
      <p:sp>
        <p:nvSpPr>
          <p:cNvPr id="21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2012-05-15</a:t>
            </a:r>
          </a:p>
        </p:txBody>
      </p:sp>
      <p:sp>
        <p:nvSpPr>
          <p:cNvPr id="2107" name="Rectangle 12"/>
          <p:cNvSpPr>
            <a:spLocks noChangeArrowheads="1"/>
          </p:cNvSpPr>
          <p:nvPr/>
        </p:nvSpPr>
        <p:spPr bwMode="auto">
          <a:xfrm>
            <a:off x="609600" y="1752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838200" y="2514600"/>
          <a:ext cx="7772399" cy="3886200"/>
        </p:xfrm>
        <a:graphic>
          <a:graphicData uri="http://schemas.openxmlformats.org/presentationml/2006/ole">
            <p:oleObj spid="_x0000_s2102" name="Document" r:id="rId4" imgW="10230062" imgH="561503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30110" y="6475413"/>
            <a:ext cx="141384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Hongyuan Zhang, et al</a:t>
            </a:r>
            <a:endParaRPr lang="en-US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6858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continued:</a:t>
            </a:r>
            <a:endParaRPr lang="en-US" sz="2000" dirty="0"/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1066800" y="1371600"/>
          <a:ext cx="6908800" cy="4978400"/>
        </p:xfrm>
        <a:graphic>
          <a:graphicData uri="http://schemas.openxmlformats.org/presentationml/2006/ole">
            <p:oleObj spid="_x0000_s16386" name="Document" r:id="rId4" imgW="10480489" imgH="7478240" progId="Word.Document.8">
              <p:embed/>
            </p:oleObj>
          </a:graphicData>
        </a:graphic>
      </p:graphicFrame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4291589" y="6477000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</a:t>
            </a:r>
            <a:r>
              <a:rPr lang="en-US" dirty="0" smtClean="0">
                <a:cs typeface="+mn-cs"/>
              </a:rPr>
              <a:t>2</a:t>
            </a:r>
            <a:endParaRPr lang="en-US" dirty="0">
              <a:cs typeface="+mn-cs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May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18434" name="Object 3"/>
          <p:cNvGraphicFramePr>
            <a:graphicFrameLocks noChangeAspect="1"/>
          </p:cNvGraphicFramePr>
          <p:nvPr/>
        </p:nvGraphicFramePr>
        <p:xfrm>
          <a:off x="914400" y="1219200"/>
          <a:ext cx="7053263" cy="4953000"/>
        </p:xfrm>
        <a:graphic>
          <a:graphicData uri="http://schemas.openxmlformats.org/presentationml/2006/ole">
            <p:oleObj spid="_x0000_s18434" name="Document" r:id="rId3" imgW="9763718" imgH="6769411" progId="Word.Document.8">
              <p:embed/>
            </p:oleObj>
          </a:graphicData>
        </a:graphic>
      </p:graphicFrame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6858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continued:</a:t>
            </a:r>
            <a:endParaRPr lang="en-US" sz="20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May 2012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929" y="6475413"/>
            <a:ext cx="1524007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Hongyuan Zhang, et. Al.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767D688C-5B5E-4AF5-87E0-0BA42A00D1D8}" type="slidenum">
              <a:rPr lang="en-US" smtClean="0">
                <a:cs typeface="Arial" charset="0"/>
              </a:rPr>
              <a:pPr/>
              <a:t>4</a:t>
            </a:fld>
            <a:endParaRPr lang="en-US" smtClean="0">
              <a:cs typeface="Arial" charset="0"/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Abstract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b="0" dirty="0" smtClean="0"/>
              <a:t>This presentation relates to the CRC used in SIG Fields.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214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May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3375"/>
            <a:ext cx="968214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t>May 2012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 smtClean="0"/>
              <a:t>Overview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382000" cy="4114800"/>
          </a:xfrm>
        </p:spPr>
        <p:txBody>
          <a:bodyPr/>
          <a:lstStyle/>
          <a:p>
            <a:r>
              <a:rPr lang="en-US" b="0" dirty="0" smtClean="0"/>
              <a:t>Current 11ah spec framework uses 4-bit CRC in 1MHz SIG and 2MHz SIG(A), and uses 8-bit CRC in 2MHz SIGB (long preamble).</a:t>
            </a:r>
          </a:p>
          <a:p>
            <a:endParaRPr lang="en-US" b="0" dirty="0" smtClean="0"/>
          </a:p>
          <a:p>
            <a:r>
              <a:rPr lang="en-US" b="0" u="sng" dirty="0" smtClean="0"/>
              <a:t>Propose to use the 4 LSB of the 8-bit CRC as the 4-bit CRC in SIG fields</a:t>
            </a:r>
            <a:r>
              <a:rPr lang="en-US" b="0" dirty="0" smtClean="0"/>
              <a:t>. </a:t>
            </a:r>
          </a:p>
          <a:p>
            <a:pPr lvl="1"/>
            <a:r>
              <a:rPr lang="en-US" dirty="0" smtClean="0"/>
              <a:t>Simulations show strong enough false positive probability compared with the SIG field decoding error rate (refer to next slide).</a:t>
            </a:r>
          </a:p>
          <a:p>
            <a:pPr lvl="1"/>
            <a:r>
              <a:rPr lang="en-US" dirty="0" smtClean="0"/>
              <a:t>Easy for implementation for “multi-clock” devices, and for devices that support both short and long preambles.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CRC 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762000"/>
          </a:xfrm>
        </p:spPr>
        <p:txBody>
          <a:bodyPr/>
          <a:lstStyle/>
          <a:p>
            <a:r>
              <a:rPr lang="en-US" sz="1800" b="0" dirty="0" smtClean="0"/>
              <a:t>1MHz SIG Field, 6 symbols, modulated using MCS0-Rep2.</a:t>
            </a:r>
          </a:p>
          <a:p>
            <a:r>
              <a:rPr lang="en-US" sz="1800" b="0" dirty="0" smtClean="0"/>
              <a:t>4-bit CRC uses 4 LSB of 8-bit CRC, similar scheme is applied for 6-bit CRC.</a:t>
            </a:r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7" name="Picture 5" descr="crcInSIG1M_For Extend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2133600"/>
            <a:ext cx="6705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r>
              <a:rPr lang="en-US" b="0" dirty="0" smtClean="0"/>
              <a:t>Results in the previous slide </a:t>
            </a:r>
            <a:r>
              <a:rPr lang="en-US" b="0" dirty="0" smtClean="0"/>
              <a:t>show </a:t>
            </a:r>
            <a:r>
              <a:rPr lang="en-US" b="0" dirty="0" smtClean="0"/>
              <a:t>that the false positive prob. of 1MHz SIG when using 4-bit CRC is approximately one magnitude lower than the error rate of 1MHz SIG field.</a:t>
            </a:r>
          </a:p>
          <a:p>
            <a:endParaRPr lang="en-US" b="0" dirty="0" smtClean="0"/>
          </a:p>
          <a:p>
            <a:r>
              <a:rPr lang="en-US" b="0" dirty="0" smtClean="0"/>
              <a:t>False positive happens at such a low SNR where most likely packet detection and timing synchronization will fail anyway.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b="0" dirty="0" smtClean="0"/>
              <a:t>Do you agree to use the 4 LSB of the 11n HTSIG field 8-bit CRC for the 4-bit CRC in 11ah 2MHz and 1MHz SIG(A) fields, and use the same 11n HTSIG field 8-bit CRC in SIGB field of the &gt;=2MHz long preamble?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b="0" dirty="0" smtClean="0"/>
              <a:t>Move to use the 4 LSB of the 11n HTSIG field 8-bit CRC for the 4-bit CRC in 11ah 2MHz and 1MHz SIG(A) fields, and use the same 11n HTSIG field 8-bit CRC in SIGB field of the &gt;=2MHz long preamble?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8683</TotalTime>
  <Words>427</Words>
  <Application>Microsoft Office PowerPoint</Application>
  <PresentationFormat>On-screen Show (4:3)</PresentationFormat>
  <Paragraphs>69</Paragraphs>
  <Slides>9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place presentation subject title text here]</vt:lpstr>
      <vt:lpstr>Document</vt:lpstr>
      <vt:lpstr>SIG Field 4-Bit CRC</vt:lpstr>
      <vt:lpstr>Slide 2</vt:lpstr>
      <vt:lpstr>Slide 3</vt:lpstr>
      <vt:lpstr>Abstract</vt:lpstr>
      <vt:lpstr>Overview</vt:lpstr>
      <vt:lpstr>CRC Simulation</vt:lpstr>
      <vt:lpstr>Discussions</vt:lpstr>
      <vt:lpstr>Straw Poll-1</vt:lpstr>
      <vt:lpstr>Motion-1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Raja Banerjea</dc:creator>
  <cp:lastModifiedBy>hongyuan</cp:lastModifiedBy>
  <cp:revision>241</cp:revision>
  <cp:lastPrinted>2010-12-20T20:45:24Z</cp:lastPrinted>
  <dcterms:created xsi:type="dcterms:W3CDTF">2010-12-20T20:39:38Z</dcterms:created>
  <dcterms:modified xsi:type="dcterms:W3CDTF">2012-05-14T07:00:55Z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-879943810</vt:i4>
  </property>
  <property fmtid="{D5CDD505-2E9C-101B-9397-08002B2CF9AE}" pid="3" name="_NewReviewCycle">
    <vt:lpwstr/>
  </property>
  <property fmtid="{D5CDD505-2E9C-101B-9397-08002B2CF9AE}" pid="4" name="_EmailSubject">
    <vt:lpwstr>ah presentations</vt:lpwstr>
  </property>
  <property fmtid="{D5CDD505-2E9C-101B-9397-08002B2CF9AE}" pid="5" name="_AuthorEmail">
    <vt:lpwstr>svverman@qualcomm.com</vt:lpwstr>
  </property>
  <property fmtid="{D5CDD505-2E9C-101B-9397-08002B2CF9AE}" pid="6" name="_AuthorEmailDisplayName">
    <vt:lpwstr>Vermani, Sameer</vt:lpwstr>
  </property>
</Properties>
</file>