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70" r:id="rId3"/>
    <p:sldId id="287" r:id="rId4"/>
    <p:sldId id="288" r:id="rId5"/>
    <p:sldId id="289" r:id="rId6"/>
    <p:sldId id="290" r:id="rId7"/>
    <p:sldId id="293" r:id="rId8"/>
    <p:sldId id="291" r:id="rId9"/>
    <p:sldId id="294" r:id="rId10"/>
    <p:sldId id="295" r:id="rId11"/>
    <p:sldId id="292" r:id="rId12"/>
    <p:sldId id="296" r:id="rId13"/>
    <p:sldId id="279" r:id="rId14"/>
    <p:sldId id="286" r:id="rId15"/>
    <p:sldId id="273" r:id="rId16"/>
    <p:sldId id="274" r:id="rId17"/>
    <p:sldId id="275" r:id="rId18"/>
    <p:sldId id="276" r:id="rId19"/>
    <p:sldId id="277"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7" autoAdjust="0"/>
    <p:restoredTop sz="94671" autoAdjust="0"/>
  </p:normalViewPr>
  <p:slideViewPr>
    <p:cSldViewPr>
      <p:cViewPr>
        <p:scale>
          <a:sx n="100" d="100"/>
          <a:sy n="100" d="100"/>
        </p:scale>
        <p:origin x="-1056" y="-7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802.11-12/0591r2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2/11-12-0069-02-00ah-consideration-on-max-idle-period-extension-for-11ah-power-save.ppt"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2/11-12-0615-00-00ah-considerations-for-early-nav-indication.ppt" TargetMode="External"/><Relationship Id="rId2" Type="http://schemas.openxmlformats.org/officeDocument/2006/relationships/hyperlink" Target="https://mentor.ieee.org/802.11/dcn/12/11-12-0614-00-00ah-1mhz-mode-phy-based-power-savings.pp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May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2012-05-08</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pt-BR" dirty="0" smtClean="0"/>
              <a:t>Listen Interval for Sensor Devices (</a:t>
            </a:r>
            <a:r>
              <a:rPr lang="pt-BR" dirty="0" smtClean="0"/>
              <a:t>12/618r0) - MAC</a:t>
            </a:r>
          </a:p>
          <a:p>
            <a:pPr lvl="1"/>
            <a:r>
              <a:rPr lang="pt-BR" dirty="0" smtClean="0"/>
              <a:t>Jinsoo </a:t>
            </a:r>
            <a:r>
              <a:rPr lang="pt-BR" dirty="0" smtClean="0"/>
              <a:t>Choi (LG Electronics</a:t>
            </a:r>
            <a:r>
              <a:rPr lang="pt-BR" dirty="0" smtClean="0"/>
              <a:t>)</a:t>
            </a:r>
          </a:p>
          <a:p>
            <a:r>
              <a:rPr lang="en-US" dirty="0" smtClean="0"/>
              <a:t>NDP Sounding (</a:t>
            </a:r>
            <a:r>
              <a:rPr lang="en-US" dirty="0" smtClean="0"/>
              <a:t>12/617r0) – PHY?</a:t>
            </a:r>
          </a:p>
          <a:p>
            <a:pPr lvl="1"/>
            <a:r>
              <a:rPr lang="en-US" dirty="0" err="1" smtClean="0"/>
              <a:t>Yongho</a:t>
            </a:r>
            <a:r>
              <a:rPr lang="en-US" dirty="0" smtClean="0"/>
              <a:t> </a:t>
            </a:r>
            <a:r>
              <a:rPr lang="en-US" dirty="0" err="1" smtClean="0"/>
              <a:t>Seok</a:t>
            </a:r>
            <a:r>
              <a:rPr lang="en-US" dirty="0" smtClean="0"/>
              <a:t> (LG </a:t>
            </a:r>
            <a:r>
              <a:rPr lang="en-US" dirty="0" smtClean="0"/>
              <a:t>Electronics)</a:t>
            </a:r>
          </a:p>
          <a:p>
            <a:r>
              <a:rPr lang="en-US" dirty="0" smtClean="0"/>
              <a:t>AID Reassignment Protocol (</a:t>
            </a:r>
            <a:r>
              <a:rPr lang="en-US" dirty="0" smtClean="0"/>
              <a:t>12/364r2) - MAC</a:t>
            </a:r>
          </a:p>
          <a:p>
            <a:pPr lvl="1"/>
            <a:r>
              <a:rPr lang="en-US" dirty="0" err="1" smtClean="0"/>
              <a:t>Jeongki</a:t>
            </a:r>
            <a:r>
              <a:rPr lang="en-US" dirty="0" smtClean="0"/>
              <a:t> </a:t>
            </a:r>
            <a:r>
              <a:rPr lang="en-US" dirty="0" smtClean="0"/>
              <a:t>Kim (LG Electronics) </a:t>
            </a:r>
            <a:endParaRPr lang="en-US" dirty="0" smtClean="0"/>
          </a:p>
          <a:p>
            <a:r>
              <a:rPr lang="en-US" dirty="0" smtClean="0"/>
              <a:t>Pilot Sequence Value (</a:t>
            </a:r>
            <a:r>
              <a:rPr lang="en-US" dirty="0" smtClean="0"/>
              <a:t>12/363r2) - PHY</a:t>
            </a:r>
          </a:p>
          <a:p>
            <a:pPr lvl="1"/>
            <a:r>
              <a:rPr lang="en-US" dirty="0" err="1" smtClean="0"/>
              <a:t>Yongho</a:t>
            </a:r>
            <a:r>
              <a:rPr lang="en-US" dirty="0" smtClean="0"/>
              <a:t> </a:t>
            </a:r>
            <a:r>
              <a:rPr lang="en-US" dirty="0" err="1" smtClean="0"/>
              <a:t>Seok</a:t>
            </a:r>
            <a:r>
              <a:rPr lang="en-US" dirty="0" smtClean="0"/>
              <a:t> (LG Electronics)</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IEEE 802.11-12/0112r3: Supporting Authentication/Association for Large Number of </a:t>
            </a:r>
            <a:r>
              <a:rPr lang="en-US" dirty="0" smtClean="0"/>
              <a:t>Stations – MAC</a:t>
            </a:r>
          </a:p>
          <a:p>
            <a:pPr lvl="1"/>
            <a:r>
              <a:rPr lang="en-US" dirty="0" smtClean="0"/>
              <a:t>Wang </a:t>
            </a:r>
            <a:r>
              <a:rPr lang="en-US" dirty="0" err="1" smtClean="0"/>
              <a:t>Haiguang</a:t>
            </a:r>
            <a:r>
              <a:rPr lang="en-US" dirty="0" smtClean="0"/>
              <a:t> (I2R)</a:t>
            </a:r>
          </a:p>
          <a:p>
            <a:r>
              <a:rPr lang="en-US" dirty="0" smtClean="0"/>
              <a:t>IEEE 802.11-12/0370r1: TIM </a:t>
            </a:r>
            <a:r>
              <a:rPr lang="en-US" dirty="0" smtClean="0"/>
              <a:t>Compression – MAC</a:t>
            </a:r>
          </a:p>
          <a:p>
            <a:pPr lvl="1"/>
            <a:r>
              <a:rPr lang="en-US" dirty="0" smtClean="0"/>
              <a:t>Wang </a:t>
            </a:r>
            <a:r>
              <a:rPr lang="en-US" dirty="0" err="1" smtClean="0"/>
              <a:t>Haiguang</a:t>
            </a:r>
            <a:r>
              <a:rPr lang="en-US" dirty="0" smtClean="0"/>
              <a:t> (I2R</a:t>
            </a:r>
            <a:r>
              <a:rPr lang="en-US" dirty="0" smtClean="0"/>
              <a:t>)</a:t>
            </a:r>
          </a:p>
          <a:p>
            <a:r>
              <a:rPr lang="en-US" dirty="0" smtClean="0"/>
              <a:t>IEEE 802.11-12/0619r0: Overlapping IEEE 802.11ah Networks of Different </a:t>
            </a:r>
            <a:r>
              <a:rPr lang="en-US" dirty="0" smtClean="0"/>
              <a:t>Types – MAC</a:t>
            </a:r>
          </a:p>
          <a:p>
            <a:pPr lvl="1"/>
            <a:r>
              <a:rPr lang="en-US" dirty="0" smtClean="0"/>
              <a:t>Wang </a:t>
            </a:r>
            <a:r>
              <a:rPr lang="en-US" dirty="0" err="1" smtClean="0"/>
              <a:t>Haiguang</a:t>
            </a:r>
            <a:r>
              <a:rPr lang="en-US" dirty="0" smtClean="0"/>
              <a:t> (I2R</a:t>
            </a:r>
            <a:r>
              <a:rPr lang="en-US" dirty="0" smtClean="0"/>
              <a:t>)</a:t>
            </a:r>
            <a:endParaRPr lang="en-US" dirty="0" smtClean="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11-12/110 Frame Header </a:t>
            </a:r>
            <a:r>
              <a:rPr lang="en-US" dirty="0" smtClean="0"/>
              <a:t>Compression</a:t>
            </a:r>
          </a:p>
          <a:p>
            <a:pPr lvl="1"/>
            <a:r>
              <a:rPr lang="en-US" dirty="0" err="1" smtClean="0"/>
              <a:t>Liwen</a:t>
            </a:r>
            <a:r>
              <a:rPr lang="en-US" dirty="0" smtClean="0"/>
              <a:t> Chu (ST Microelectronics)</a:t>
            </a:r>
          </a:p>
          <a:p>
            <a:r>
              <a:rPr lang="en-US" dirty="0" smtClean="0"/>
              <a:t>11-12/343 Enhancement of Low Power Medium Access </a:t>
            </a:r>
            <a:r>
              <a:rPr lang="en-US" dirty="0" smtClean="0"/>
              <a:t>STAs</a:t>
            </a:r>
          </a:p>
          <a:p>
            <a:pPr lvl="1"/>
            <a:r>
              <a:rPr lang="en-US" dirty="0" err="1" smtClean="0"/>
              <a:t>Liwen</a:t>
            </a:r>
            <a:r>
              <a:rPr lang="en-US" dirty="0" smtClean="0"/>
              <a:t> Chu (ST Microelectronics</a:t>
            </a:r>
            <a:r>
              <a:rPr lang="en-US" dirty="0" smtClean="0"/>
              <a:t>)</a:t>
            </a:r>
          </a:p>
          <a:p>
            <a:r>
              <a:rPr lang="en-US" dirty="0" smtClean="0"/>
              <a:t>11-12/342 Power Efficient PS </a:t>
            </a:r>
            <a:r>
              <a:rPr lang="en-US" dirty="0" smtClean="0"/>
              <a:t>Poll</a:t>
            </a:r>
          </a:p>
          <a:p>
            <a:pPr lvl="1"/>
            <a:r>
              <a:rPr lang="en-US" dirty="0" err="1" smtClean="0"/>
              <a:t>Liwen</a:t>
            </a:r>
            <a:r>
              <a:rPr lang="en-US" dirty="0" smtClean="0"/>
              <a:t> Chu (ST Microelectronics</a:t>
            </a:r>
            <a:r>
              <a:rPr lang="en-US" dirty="0" smtClean="0"/>
              <a:t>)</a:t>
            </a:r>
          </a:p>
          <a:p>
            <a:r>
              <a:rPr lang="en-US" dirty="0" smtClean="0"/>
              <a:t>11-12/624 Scheduled Medium Access For Large Low Power </a:t>
            </a:r>
            <a:r>
              <a:rPr lang="en-US" dirty="0" smtClean="0"/>
              <a:t>BSS</a:t>
            </a:r>
          </a:p>
          <a:p>
            <a:pPr lvl="1"/>
            <a:r>
              <a:rPr lang="en-US" dirty="0" err="1" smtClean="0"/>
              <a:t>Liwen</a:t>
            </a:r>
            <a:r>
              <a:rPr lang="en-US" dirty="0" smtClean="0"/>
              <a:t> Chu (ST Microelectronics</a:t>
            </a:r>
            <a:r>
              <a:rPr lang="en-US" dirty="0" smtClean="0"/>
              <a:t>)</a:t>
            </a:r>
            <a:endParaRPr lang="en-US" dirty="0" smtClean="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PM </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 xmlns:p14="http://schemas.microsoft.com/office/powerpoint/2010/main" val="1059331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March meeting minutes</a:t>
            </a:r>
          </a:p>
          <a:p>
            <a:pPr marL="1009650" lvl="1" indent="-609600"/>
            <a:r>
              <a:rPr lang="en-US" dirty="0" smtClean="0"/>
              <a:t>March meeting minutes 11/0468r0</a:t>
            </a:r>
          </a:p>
          <a:p>
            <a:pPr marL="609600" indent="-609600"/>
            <a:r>
              <a:rPr lang="en-US" dirty="0" smtClean="0"/>
              <a:t>Approve Teleconference meeting minutes</a:t>
            </a:r>
          </a:p>
          <a:p>
            <a:pPr marL="1009650" lvl="1" indent="-609600"/>
            <a:r>
              <a:rPr lang="en-US" dirty="0" smtClean="0"/>
              <a:t>May 9 teleconference minutes 12/0605r0</a:t>
            </a:r>
          </a:p>
          <a:p>
            <a:pPr marL="1009650" lvl="1" indent="-609600"/>
            <a:r>
              <a:rPr lang="en-US" dirty="0" smtClean="0"/>
              <a:t>April </a:t>
            </a:r>
            <a:r>
              <a:rPr lang="en-US" dirty="0" smtClean="0"/>
              <a:t>18 </a:t>
            </a:r>
            <a:r>
              <a:rPr lang="en-US" dirty="0"/>
              <a:t>teleconference </a:t>
            </a:r>
            <a:r>
              <a:rPr lang="en-US" dirty="0" smtClean="0"/>
              <a:t>minutes 12/0504r0 </a:t>
            </a:r>
            <a:endParaRPr lang="en-US" dirty="0"/>
          </a:p>
          <a:p>
            <a:pPr marL="1009650" lvl="1" indent="-609600"/>
            <a:r>
              <a:rPr lang="en-US" dirty="0" smtClean="0"/>
              <a:t>April 11 </a:t>
            </a:r>
            <a:r>
              <a:rPr lang="en-US" dirty="0"/>
              <a:t>teleconference </a:t>
            </a:r>
            <a:r>
              <a:rPr lang="en-US" dirty="0" smtClean="0"/>
              <a:t>minutes 12/0495r0</a:t>
            </a:r>
          </a:p>
          <a:p>
            <a:pPr marL="609600" indent="-609600"/>
            <a:r>
              <a:rPr lang="en-US" dirty="0" smtClean="0"/>
              <a:t>Task Group Officer elections (Monday 10:30 session)</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May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err="1" smtClean="0"/>
              <a:t>TGah</a:t>
            </a:r>
            <a:r>
              <a:rPr lang="en-US" dirty="0" smtClean="0"/>
              <a:t> clause discussion. Desire deltas from P802.11ac. Monday 16:00 Session</a:t>
            </a:r>
          </a:p>
          <a:p>
            <a:pPr lvl="1"/>
            <a:r>
              <a:rPr lang="en-US" dirty="0" smtClean="0"/>
              <a:t>Submission from </a:t>
            </a:r>
            <a:r>
              <a:rPr lang="en-US" dirty="0" err="1" smtClean="0"/>
              <a:t>Minyoung</a:t>
            </a:r>
            <a:r>
              <a:rPr lang="en-US" dirty="0" smtClean="0"/>
              <a:t> Park (Intel)</a:t>
            </a:r>
          </a:p>
          <a:p>
            <a:r>
              <a:rPr lang="en-US" dirty="0" smtClean="0"/>
              <a:t>Report back from </a:t>
            </a:r>
            <a:r>
              <a:rPr lang="en-US" dirty="0" err="1" smtClean="0"/>
              <a:t>TGah</a:t>
            </a:r>
            <a:r>
              <a:rPr lang="en-US" dirty="0" smtClean="0"/>
              <a:t> editor, from editors meeting regarding </a:t>
            </a:r>
            <a:r>
              <a:rPr lang="en-US" dirty="0" err="1" smtClean="0"/>
              <a:t>TGah</a:t>
            </a:r>
            <a:r>
              <a:rPr lang="en-US" dirty="0" smtClean="0"/>
              <a:t> clause. Tuesday 10:30 Session</a:t>
            </a:r>
          </a:p>
          <a:p>
            <a:r>
              <a:rPr lang="en-US" dirty="0" smtClean="0"/>
              <a:t>MAC/PHY sub groups. Tuesday 13:30 Session</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hlinkClick r:id="rId2"/>
              </a:rPr>
              <a:t>11-12-0585-00-00ah-ieee-802-11ah-and-security.pptx</a:t>
            </a:r>
            <a:endParaRPr lang="en-US" dirty="0" smtClean="0">
              <a:hlinkClick r:id="rId2"/>
            </a:endParaRPr>
          </a:p>
          <a:p>
            <a:pPr lvl="1"/>
            <a:r>
              <a:rPr lang="en-US" dirty="0" smtClean="0"/>
              <a:t>Dave </a:t>
            </a:r>
            <a:r>
              <a:rPr lang="en-US" dirty="0" err="1" smtClean="0"/>
              <a:t>Halasz</a:t>
            </a:r>
            <a:r>
              <a:rPr lang="en-US" dirty="0" smtClean="0"/>
              <a:t> (Motorola Mobility</a:t>
            </a:r>
            <a:r>
              <a:rPr lang="en-US" dirty="0" smtClean="0"/>
              <a:t>) - Requirements</a:t>
            </a:r>
            <a:endParaRPr lang="en-US" dirty="0" smtClean="0">
              <a:hlinkClick r:id="rId2"/>
            </a:endParaRPr>
          </a:p>
          <a:p>
            <a:r>
              <a:rPr lang="en-US" dirty="0" smtClean="0">
                <a:hlinkClick r:id="rId2"/>
              </a:rPr>
              <a:t>11-12-0069-02-00ah-consideration-on-max-idle-period-extension-for-11ah-power-save.ppt</a:t>
            </a:r>
            <a:endParaRPr lang="en-US" dirty="0" smtClean="0"/>
          </a:p>
          <a:p>
            <a:pPr lvl="1"/>
            <a:r>
              <a:rPr lang="en-US" dirty="0" smtClean="0"/>
              <a:t>Lin Wang (ZTE Corporation</a:t>
            </a:r>
            <a:r>
              <a:rPr lang="en-US" dirty="0" smtClean="0"/>
              <a:t>) - MAC</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err="1" smtClean="0"/>
              <a:t>TGah</a:t>
            </a:r>
            <a:r>
              <a:rPr lang="en-US" dirty="0" smtClean="0"/>
              <a:t> USA Channelization and Coexistence Assurance, 15 </a:t>
            </a:r>
            <a:r>
              <a:rPr lang="en-US" dirty="0" err="1" smtClean="0"/>
              <a:t>mins</a:t>
            </a:r>
            <a:r>
              <a:rPr lang="en-US" dirty="0" smtClean="0"/>
              <a:t> – PHY</a:t>
            </a:r>
          </a:p>
          <a:p>
            <a:pPr lvl="1"/>
            <a:r>
              <a:rPr lang="en-US" dirty="0" err="1" smtClean="0"/>
              <a:t>Rojan</a:t>
            </a:r>
            <a:r>
              <a:rPr lang="en-US" dirty="0" smtClean="0"/>
              <a:t> </a:t>
            </a:r>
            <a:r>
              <a:rPr lang="en-US" dirty="0" err="1" smtClean="0"/>
              <a:t>Chitrakar</a:t>
            </a:r>
            <a:r>
              <a:rPr lang="en-US" dirty="0" smtClean="0"/>
              <a:t> (Panasonic)</a:t>
            </a:r>
          </a:p>
          <a:p>
            <a:r>
              <a:rPr lang="en-US" dirty="0" smtClean="0"/>
              <a:t>Target PER at receiver sensitivity power level for use case 1g, 15 </a:t>
            </a:r>
            <a:r>
              <a:rPr lang="en-US" dirty="0" err="1" smtClean="0"/>
              <a:t>mins</a:t>
            </a:r>
            <a:r>
              <a:rPr lang="en-US" dirty="0" smtClean="0"/>
              <a:t> – PHY</a:t>
            </a:r>
          </a:p>
          <a:p>
            <a:pPr marL="685800" lvl="2" indent="-342900"/>
            <a:r>
              <a:rPr lang="en-US" sz="2000" dirty="0" err="1" smtClean="0"/>
              <a:t>Rojan</a:t>
            </a:r>
            <a:r>
              <a:rPr lang="en-US" sz="2000" dirty="0" smtClean="0"/>
              <a:t> </a:t>
            </a:r>
            <a:r>
              <a:rPr lang="en-US" sz="2000" dirty="0" err="1" smtClean="0"/>
              <a:t>Chitrakar</a:t>
            </a:r>
            <a:r>
              <a:rPr lang="en-US" sz="2000" dirty="0" smtClean="0"/>
              <a:t> (Panasonic</a:t>
            </a:r>
            <a:r>
              <a:rPr lang="en-US" sz="2000" dirty="0" smtClean="0"/>
              <a:t>)</a:t>
            </a:r>
          </a:p>
          <a:p>
            <a:r>
              <a:rPr lang="en-US" dirty="0" smtClean="0"/>
              <a:t>Extended Sleep mode for battery powered STAs, 20 </a:t>
            </a:r>
            <a:r>
              <a:rPr lang="en-US" dirty="0" err="1" smtClean="0"/>
              <a:t>mins</a:t>
            </a:r>
            <a:r>
              <a:rPr lang="en-US" dirty="0" smtClean="0"/>
              <a:t> – MAC</a:t>
            </a:r>
          </a:p>
          <a:p>
            <a:pPr lvl="1"/>
            <a:r>
              <a:rPr lang="en-US" dirty="0" err="1" smtClean="0"/>
              <a:t>Rojan</a:t>
            </a:r>
            <a:r>
              <a:rPr lang="en-US" dirty="0" smtClean="0"/>
              <a:t> </a:t>
            </a:r>
            <a:r>
              <a:rPr lang="en-US" dirty="0" err="1" smtClean="0"/>
              <a:t>Chitrakar</a:t>
            </a:r>
            <a:r>
              <a:rPr lang="en-US" dirty="0" smtClean="0"/>
              <a:t> (Panasonic</a:t>
            </a:r>
            <a:r>
              <a:rPr lang="en-US" dirty="0" smtClean="0"/>
              <a:t>)</a:t>
            </a:r>
            <a:endParaRPr lang="en-US" dirty="0" smtClean="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GB" dirty="0" smtClean="0"/>
              <a:t>Repetition and </a:t>
            </a:r>
            <a:r>
              <a:rPr lang="en-GB" dirty="0" err="1" smtClean="0"/>
              <a:t>interleaver</a:t>
            </a:r>
            <a:r>
              <a:rPr lang="en-GB" dirty="0" smtClean="0"/>
              <a:t> design for </a:t>
            </a:r>
            <a:r>
              <a:rPr lang="en-GB" dirty="0" smtClean="0"/>
              <a:t>MCS0-Rep2 12/603 - PHY</a:t>
            </a:r>
          </a:p>
          <a:p>
            <a:pPr lvl="1"/>
            <a:r>
              <a:rPr lang="en-US" dirty="0" smtClean="0"/>
              <a:t>Li </a:t>
            </a:r>
            <a:r>
              <a:rPr lang="en-US" dirty="0" err="1" smtClean="0"/>
              <a:t>Chia</a:t>
            </a:r>
            <a:r>
              <a:rPr lang="en-US" dirty="0" smtClean="0"/>
              <a:t> </a:t>
            </a:r>
            <a:r>
              <a:rPr lang="en-US" dirty="0" err="1" smtClean="0"/>
              <a:t>Choo</a:t>
            </a:r>
            <a:r>
              <a:rPr lang="en-US" dirty="0" smtClean="0"/>
              <a:t> (I2R)</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12/0595r0  “Rename 2MHz Preamble</a:t>
            </a:r>
            <a:r>
              <a:rPr lang="en-US" dirty="0" smtClean="0"/>
              <a:t>” – PHY</a:t>
            </a:r>
          </a:p>
          <a:p>
            <a:pPr lvl="1"/>
            <a:r>
              <a:rPr lang="en-US" dirty="0" smtClean="0"/>
              <a:t>Raja </a:t>
            </a:r>
            <a:r>
              <a:rPr lang="en-US" dirty="0" err="1" smtClean="0"/>
              <a:t>Banerjea</a:t>
            </a:r>
            <a:r>
              <a:rPr lang="en-US" dirty="0" smtClean="0"/>
              <a:t> (Marvell)</a:t>
            </a:r>
          </a:p>
          <a:p>
            <a:r>
              <a:rPr lang="en-US" dirty="0" smtClean="0"/>
              <a:t>12/0596r0 “SIG Field 4-bit CRC</a:t>
            </a:r>
            <a:r>
              <a:rPr lang="en-US" dirty="0" smtClean="0"/>
              <a:t>” – PHY</a:t>
            </a:r>
          </a:p>
          <a:p>
            <a:pPr lvl="1"/>
            <a:r>
              <a:rPr lang="en-US" dirty="0" smtClean="0"/>
              <a:t>Raja </a:t>
            </a:r>
            <a:r>
              <a:rPr lang="en-US" dirty="0" err="1" smtClean="0"/>
              <a:t>Banerjea</a:t>
            </a:r>
            <a:r>
              <a:rPr lang="en-US" dirty="0" smtClean="0"/>
              <a:t> (Marvell</a:t>
            </a:r>
            <a:r>
              <a:rPr lang="en-US" dirty="0" smtClean="0"/>
              <a:t>)</a:t>
            </a:r>
          </a:p>
          <a:p>
            <a:r>
              <a:rPr lang="en-US" dirty="0" smtClean="0"/>
              <a:t>12/0597r0 “Editorial Change on SIG Field</a:t>
            </a:r>
            <a:r>
              <a:rPr lang="en-US" dirty="0" smtClean="0"/>
              <a:t>” – PHY</a:t>
            </a:r>
          </a:p>
          <a:p>
            <a:pPr lvl="1"/>
            <a:r>
              <a:rPr lang="en-US" dirty="0" smtClean="0"/>
              <a:t>Raja </a:t>
            </a:r>
            <a:r>
              <a:rPr lang="en-US" dirty="0" err="1" smtClean="0"/>
              <a:t>Banerjea</a:t>
            </a:r>
            <a:r>
              <a:rPr lang="en-US" dirty="0" smtClean="0"/>
              <a:t> (Marvell)</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11-12-0610-00-00ah-Non_TIM_Stations - MAC</a:t>
            </a:r>
          </a:p>
          <a:p>
            <a:pPr lvl="1"/>
            <a:r>
              <a:rPr lang="en-US" dirty="0" smtClean="0"/>
              <a:t>George </a:t>
            </a:r>
            <a:r>
              <a:rPr lang="en-US" dirty="0" err="1" smtClean="0"/>
              <a:t>Calcev</a:t>
            </a:r>
            <a:r>
              <a:rPr lang="en-US" dirty="0" smtClean="0"/>
              <a:t> (</a:t>
            </a:r>
            <a:r>
              <a:rPr lang="en-US" dirty="0" err="1" smtClean="0"/>
              <a:t>Huawei</a:t>
            </a:r>
            <a:r>
              <a:rPr lang="en-US" dirty="0" smtClean="0"/>
              <a:t>)</a:t>
            </a:r>
          </a:p>
          <a:p>
            <a:r>
              <a:rPr lang="en-US" dirty="0" smtClean="0"/>
              <a:t>11-12-xxxx-00-00ah-Service-Type-Indication - MAC</a:t>
            </a:r>
          </a:p>
          <a:p>
            <a:pPr lvl="1"/>
            <a:r>
              <a:rPr lang="en-US" dirty="0" smtClean="0"/>
              <a:t>George </a:t>
            </a:r>
            <a:r>
              <a:rPr lang="en-US" dirty="0" err="1" smtClean="0"/>
              <a:t>Calcev</a:t>
            </a:r>
            <a:r>
              <a:rPr lang="en-US" dirty="0" smtClean="0"/>
              <a:t> (</a:t>
            </a:r>
            <a:r>
              <a:rPr lang="en-US" dirty="0" err="1" smtClean="0"/>
              <a:t>Huawei</a:t>
            </a:r>
            <a:r>
              <a:rPr lang="en-US" dirty="0" smtClean="0"/>
              <a:t>)</a:t>
            </a:r>
          </a:p>
          <a:p>
            <a:pPr lvl="1"/>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hlinkClick r:id="rId2"/>
              </a:rPr>
              <a:t>11-12-0614-00-00ah-1mhz-mode-phy-based-power-savings.ppt</a:t>
            </a:r>
            <a:r>
              <a:rPr lang="en-US" dirty="0" smtClean="0"/>
              <a:t> – PHY</a:t>
            </a:r>
          </a:p>
          <a:p>
            <a:pPr lvl="1"/>
            <a:r>
              <a:rPr lang="en-US" dirty="0" err="1" smtClean="0"/>
              <a:t>Sudheer</a:t>
            </a:r>
            <a:r>
              <a:rPr lang="en-US" dirty="0" smtClean="0"/>
              <a:t> </a:t>
            </a:r>
            <a:r>
              <a:rPr lang="en-US" dirty="0" err="1" smtClean="0"/>
              <a:t>Grandhi</a:t>
            </a:r>
            <a:r>
              <a:rPr lang="en-US" dirty="0" smtClean="0"/>
              <a:t> (</a:t>
            </a:r>
            <a:r>
              <a:rPr lang="en-US" dirty="0" err="1" smtClean="0"/>
              <a:t>InterDigital</a:t>
            </a:r>
            <a:r>
              <a:rPr lang="en-US" dirty="0" smtClean="0"/>
              <a:t> Communications)</a:t>
            </a:r>
          </a:p>
          <a:p>
            <a:r>
              <a:rPr lang="en-US" dirty="0" smtClean="0">
                <a:hlinkClick r:id="rId3"/>
              </a:rPr>
              <a:t>11-12-0615-00-00ah-considerations-for-early-nav-indication.ppt</a:t>
            </a:r>
            <a:r>
              <a:rPr lang="en-US" dirty="0" smtClean="0"/>
              <a:t> - MAC</a:t>
            </a:r>
          </a:p>
          <a:p>
            <a:pPr lvl="1"/>
            <a:r>
              <a:rPr lang="en-US" dirty="0" err="1" smtClean="0"/>
              <a:t>Sudheer</a:t>
            </a:r>
            <a:r>
              <a:rPr lang="en-US" dirty="0" smtClean="0"/>
              <a:t> </a:t>
            </a:r>
            <a:r>
              <a:rPr lang="en-US" dirty="0" err="1" smtClean="0"/>
              <a:t>Grandhi</a:t>
            </a:r>
            <a:r>
              <a:rPr lang="en-US" dirty="0" smtClean="0"/>
              <a:t> (</a:t>
            </a:r>
            <a:r>
              <a:rPr lang="en-US" dirty="0" err="1" smtClean="0"/>
              <a:t>InterDigital</a:t>
            </a:r>
            <a:r>
              <a:rPr lang="en-US" dirty="0" smtClean="0"/>
              <a:t> Communications)</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2882</TotalTime>
  <Words>917</Words>
  <Application>Microsoft Office PowerPoint</Application>
  <PresentationFormat>On-screen Show (4:3)</PresentationFormat>
  <Paragraphs>208</Paragraphs>
  <Slides>19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802-11-PathProtection</vt:lpstr>
      <vt:lpstr>Document</vt:lpstr>
      <vt:lpstr>IEEE 802.11ah Sub 1 GHz license-exempt operation Agenda for May 2012</vt:lpstr>
      <vt:lpstr>IEEE 802.11ah Agenda</vt:lpstr>
      <vt:lpstr>IEEE 802.11ah Agenda</vt:lpstr>
      <vt:lpstr>Submissions</vt:lpstr>
      <vt:lpstr>Submissions</vt:lpstr>
      <vt:lpstr>Submissions</vt:lpstr>
      <vt:lpstr>Submissions</vt:lpstr>
      <vt:lpstr>Submissions</vt:lpstr>
      <vt:lpstr>Submissions</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292</cp:revision>
  <cp:lastPrinted>1998-02-10T13:28:06Z</cp:lastPrinted>
  <dcterms:created xsi:type="dcterms:W3CDTF">2009-11-09T00:32:22Z</dcterms:created>
  <dcterms:modified xsi:type="dcterms:W3CDTF">2012-05-13T13:58:59Z</dcterms:modified>
</cp:coreProperties>
</file>