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22" r:id="rId4"/>
    <p:sldId id="351" r:id="rId5"/>
    <p:sldId id="352" r:id="rId6"/>
    <p:sldId id="35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B050"/>
    <a:srgbClr val="FF0000"/>
    <a:srgbClr val="0000CC"/>
    <a:srgbClr val="92D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110" d="100"/>
          <a:sy n="110" d="100"/>
        </p:scale>
        <p:origin x="-210" y="78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54" y="-60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err="1" smtClean="0"/>
              <a:t>0586r2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minyoung.park@intel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pecclesi@cisco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arlos.cordeiro@intel.com" TargetMode="External"/><Relationship Id="rId5" Type="http://schemas.openxmlformats.org/officeDocument/2006/relationships/hyperlink" Target="mailto:rstacey@apple.com" TargetMode="External"/><Relationship Id="rId10" Type="http://schemas.openxmlformats.org/officeDocument/2006/relationships/hyperlink" Target="mailto:henry@LOGOUT.COM" TargetMode="External"/><Relationship Id="rId4" Type="http://schemas.openxmlformats.org/officeDocument/2006/relationships/hyperlink" Target="mailto:alex.ashley@hotmail.co.uk" TargetMode="External"/><Relationship Id="rId9" Type="http://schemas.openxmlformats.org/officeDocument/2006/relationships/hyperlink" Target="mailto:tom.siep@csr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(May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2011-05-12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1813" y="2511425"/>
          <a:ext cx="7997825" cy="2592388"/>
        </p:xfrm>
        <a:graphic>
          <a:graphicData uri="http://schemas.openxmlformats.org/presentationml/2006/ole">
            <p:oleObj spid="_x0000_s1028" name="Document" r:id="rId4" imgW="8596788" imgH="2803492" progId="Word.Document.8">
              <p:embed/>
            </p:oleObj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TGmb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TGaa</a:t>
            </a:r>
            <a:r>
              <a:rPr lang="en-US" sz="1600" dirty="0" smtClean="0"/>
              <a:t> – Alex Ashley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4"/>
              </a:rPr>
              <a:t>alex.ashley@hotmail.co.uk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5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err="1" smtClean="0"/>
              <a:t>TGad</a:t>
            </a:r>
            <a:r>
              <a:rPr lang="en-US" sz="1600" dirty="0" smtClean="0"/>
              <a:t> – Carlos </a:t>
            </a:r>
            <a:r>
              <a:rPr lang="en-US" sz="1600" dirty="0" err="1" smtClean="0"/>
              <a:t>Cordeiro</a:t>
            </a:r>
            <a:r>
              <a:rPr lang="en-US" sz="1600" dirty="0" smtClean="0"/>
              <a:t>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carlos.cordeiro@intel.com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b="0" dirty="0" smtClean="0">
                <a:hlinkClick r:id="rId7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8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Tom </a:t>
            </a:r>
            <a:r>
              <a:rPr lang="en-US" sz="1600" dirty="0" err="1" smtClean="0"/>
              <a:t>Siep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9"/>
              </a:rPr>
              <a:t>tom.siep@csr.com</a:t>
            </a:r>
            <a:r>
              <a:rPr lang="en-US" sz="1600" b="0" dirty="0" smtClean="0"/>
              <a:t>  </a:t>
            </a: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0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REVmb</a:t>
            </a:r>
            <a:r>
              <a:rPr lang="en-GB" sz="2000" dirty="0" smtClean="0"/>
              <a:t> – Published, celebration in July </a:t>
            </a:r>
          </a:p>
          <a:p>
            <a:r>
              <a:rPr lang="en-GB" sz="2000" dirty="0" err="1" smtClean="0"/>
              <a:t>11aa</a:t>
            </a:r>
            <a:r>
              <a:rPr lang="en-GB" sz="2000" dirty="0" smtClean="0"/>
              <a:t> –  To be published in two weeks, celebration in July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Hoping to complete </a:t>
            </a:r>
            <a:r>
              <a:rPr lang="en-GB" sz="2000" dirty="0" err="1" smtClean="0"/>
              <a:t>D2</a:t>
            </a:r>
            <a:r>
              <a:rPr lang="en-GB" sz="2000" dirty="0" smtClean="0"/>
              <a:t> comment resolution and go to </a:t>
            </a:r>
            <a:r>
              <a:rPr lang="en-GB" sz="2000" dirty="0" err="1" smtClean="0"/>
              <a:t>recirculate</a:t>
            </a:r>
            <a:r>
              <a:rPr lang="en-GB" sz="2000" dirty="0" smtClean="0"/>
              <a:t> in May 2012</a:t>
            </a:r>
          </a:p>
          <a:p>
            <a:r>
              <a:rPr lang="en-GB" sz="2000" dirty="0" err="1" smtClean="0"/>
              <a:t>11ad</a:t>
            </a:r>
            <a:r>
              <a:rPr lang="en-GB" sz="2000" dirty="0" smtClean="0"/>
              <a:t> – Hoping to complete </a:t>
            </a:r>
            <a:r>
              <a:rPr lang="en-GB" sz="2000" dirty="0" err="1" smtClean="0"/>
              <a:t>D7</a:t>
            </a:r>
            <a:r>
              <a:rPr lang="en-GB" sz="2000" dirty="0" smtClean="0"/>
              <a:t> comment resolution and </a:t>
            </a:r>
            <a:r>
              <a:rPr lang="en-GB" sz="2000" dirty="0" err="1" smtClean="0"/>
              <a:t>recirculate</a:t>
            </a:r>
            <a:r>
              <a:rPr lang="en-GB" sz="2000" dirty="0" smtClean="0"/>
              <a:t> in May 2012</a:t>
            </a:r>
          </a:p>
          <a:p>
            <a:r>
              <a:rPr lang="en-GB" sz="2000" dirty="0" err="1" smtClean="0"/>
              <a:t>11ae</a:t>
            </a:r>
            <a:r>
              <a:rPr lang="en-GB" sz="2000" dirty="0" smtClean="0"/>
              <a:t> –  Published, celebration in July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Hoping for </a:t>
            </a:r>
            <a:r>
              <a:rPr lang="en-GB" sz="2000" dirty="0" err="1" smtClean="0"/>
              <a:t>PHY</a:t>
            </a:r>
            <a:r>
              <a:rPr lang="en-GB" sz="2000" dirty="0" smtClean="0"/>
              <a:t> text submission in July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Continuing to develop framework document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Working on framework document, consolidation of submissions evident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2014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May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/>
        </p:nvGraphicFramePr>
        <p:xfrm>
          <a:off x="457200" y="1219200"/>
          <a:ext cx="6892754" cy="306324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81000"/>
                <a:gridCol w="381000"/>
                <a:gridCol w="304800"/>
                <a:gridCol w="389689"/>
                <a:gridCol w="364289"/>
                <a:gridCol w="643021"/>
                <a:gridCol w="537408"/>
                <a:gridCol w="582863"/>
                <a:gridCol w="1092868"/>
                <a:gridCol w="801437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9.0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7.0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2.2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Siep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17-May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May</a:t>
            </a:r>
            <a:r>
              <a:rPr lang="en-US" sz="1800" dirty="0" smtClean="0">
                <a:latin typeface="Arial" charset="0"/>
              </a:rPr>
              <a:t>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12053</TotalTime>
  <Words>521</Words>
  <Application>Microsoft Office PowerPoint</Application>
  <PresentationFormat>On-screen Show (4:3)</PresentationFormat>
  <Paragraphs>175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WG Editor’s Meeting (May ‘12)</vt:lpstr>
      <vt:lpstr>Volunteer Editor Contacts</vt:lpstr>
      <vt:lpstr>Round table status report</vt:lpstr>
      <vt:lpstr>802.11 Style Guide</vt:lpstr>
      <vt:lpstr>Editor Amendment Ordering</vt:lpstr>
      <vt:lpstr>Draft Development Snapshot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Editor's Meeting</dc:title>
  <dc:creator>Peter Ecclesine</dc:creator>
  <cp:lastModifiedBy>pecclesi</cp:lastModifiedBy>
  <cp:revision>553</cp:revision>
  <cp:lastPrinted>1998-02-10T13:28:06Z</cp:lastPrinted>
  <dcterms:created xsi:type="dcterms:W3CDTF">1998-02-10T13:07:52Z</dcterms:created>
  <dcterms:modified xsi:type="dcterms:W3CDTF">2012-05-17T19:48:44Z</dcterms:modified>
</cp:coreProperties>
</file>