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95" r:id="rId2"/>
    <p:sldId id="321" r:id="rId3"/>
    <p:sldId id="287" r:id="rId4"/>
    <p:sldId id="302" r:id="rId5"/>
    <p:sldId id="303" r:id="rId6"/>
    <p:sldId id="322" r:id="rId7"/>
    <p:sldId id="304" r:id="rId8"/>
    <p:sldId id="306" r:id="rId9"/>
    <p:sldId id="314" r:id="rId10"/>
    <p:sldId id="311" r:id="rId11"/>
    <p:sldId id="354" r:id="rId12"/>
    <p:sldId id="317" r:id="rId13"/>
    <p:sldId id="336" r:id="rId14"/>
    <p:sldId id="351" r:id="rId15"/>
    <p:sldId id="352" r:id="rId16"/>
    <p:sldId id="310" r:id="rId17"/>
    <p:sldId id="355" r:id="rId18"/>
    <p:sldId id="357" r:id="rId19"/>
    <p:sldId id="356" r:id="rId20"/>
    <p:sldId id="332" r:id="rId21"/>
    <p:sldId id="335" r:id="rId2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B050"/>
    <a:srgbClr val="FF0000"/>
    <a:srgbClr val="0000CC"/>
    <a:srgbClr val="92D05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85" autoAdjust="0"/>
    <p:restoredTop sz="94676" autoAdjust="0"/>
  </p:normalViewPr>
  <p:slideViewPr>
    <p:cSldViewPr>
      <p:cViewPr>
        <p:scale>
          <a:sx n="110" d="100"/>
          <a:sy n="110" d="100"/>
        </p:scale>
        <p:origin x="-210" y="106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100" d="100"/>
          <a:sy n="100" d="100"/>
        </p:scale>
        <p:origin x="-2568" y="-60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534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6041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September 2007</a:t>
            </a:r>
          </a:p>
        </p:txBody>
      </p:sp>
      <p:sp>
        <p:nvSpPr>
          <p:cNvPr id="6042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604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9C44FAB-61B8-4A66-BBA1-94E6BB943BF4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604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04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5017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01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01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2D12055-9FED-41AC-BC41-66DDF4A95F6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01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5325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325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3253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3254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3255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7C76FB5-D21E-4856-9A2E-583C467B7A54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5427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42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42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8E69B3AA-26FE-4019-9278-A38067FC49B3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42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42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</a:t>
            </a:r>
            <a:r>
              <a:rPr lang="en-US" sz="1800" b="1" dirty="0" err="1" smtClean="0"/>
              <a:t>0586r1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editor_resources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drago.f@ieee.or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.turner@ieee.org" TargetMode="External"/><Relationship Id="rId5" Type="http://schemas.openxmlformats.org/officeDocument/2006/relationships/hyperlink" Target="mailto:l.perry@ieee.org" TargetMode="External"/><Relationship Id="rId4" Type="http://schemas.openxmlformats.org/officeDocument/2006/relationships/hyperlink" Target="mailto:t.gerdon@ieee.org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minyoung.park@intel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pecclesi@cisco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arlos.cordeiro@intel.com" TargetMode="External"/><Relationship Id="rId5" Type="http://schemas.openxmlformats.org/officeDocument/2006/relationships/hyperlink" Target="mailto:rstacey@apple.com" TargetMode="External"/><Relationship Id="rId10" Type="http://schemas.openxmlformats.org/officeDocument/2006/relationships/hyperlink" Target="mailto:henry@LOGOUT.COM" TargetMode="External"/><Relationship Id="rId4" Type="http://schemas.openxmlformats.org/officeDocument/2006/relationships/hyperlink" Target="mailto:alex.ashley@hotmail.co.uk" TargetMode="External"/><Relationship Id="rId9" Type="http://schemas.openxmlformats.org/officeDocument/2006/relationships/hyperlink" Target="mailto:tom.siep@csr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 err="1" smtClean="0"/>
              <a:t>WG</a:t>
            </a:r>
            <a:r>
              <a:rPr lang="en-US" dirty="0" smtClean="0"/>
              <a:t> Editor’s Meeting (May ‘12)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2011-05-12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531813" y="2511425"/>
          <a:ext cx="7997825" cy="2592388"/>
        </p:xfrm>
        <a:graphic>
          <a:graphicData uri="http://schemas.openxmlformats.org/presentationml/2006/ole">
            <p:oleObj spid="_x0000_s1028" name="Document" r:id="rId4" imgW="8596788" imgH="2803492" progId="Word.Document.8">
              <p:embed/>
            </p:oleObj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Amendment &amp; other ordering notes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mtClean="0"/>
              <a:t>Editors define publication order independent of working group public timelines:</a:t>
            </a:r>
          </a:p>
          <a:p>
            <a:pPr lvl="1"/>
            <a:r>
              <a:rPr lang="en-US" smtClean="0"/>
              <a:t>Since official timeline is volatile and moves around</a:t>
            </a:r>
          </a:p>
          <a:p>
            <a:pPr lvl="1"/>
            <a:r>
              <a:rPr lang="en-US" smtClean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smtClean="0"/>
              <a:t>Editors are committed to maintain a rational publication order</a:t>
            </a:r>
          </a:p>
          <a:p>
            <a:r>
              <a:rPr lang="en-US" smtClean="0"/>
              <a:t>Numbering spreadsheet 11/1149:</a:t>
            </a:r>
          </a:p>
          <a:p>
            <a:pPr lvl="1"/>
            <a:r>
              <a:rPr lang="en-US" smtClean="0"/>
              <a:t>Succeeding amendments to do their respective updates</a:t>
            </a:r>
          </a:p>
          <a:p>
            <a:pPr lvl="1"/>
            <a:r>
              <a:rPr lang="en-US" smtClean="0"/>
              <a:t>Must match the official timeline after plenaries</a:t>
            </a:r>
          </a:p>
          <a:p>
            <a:endParaRPr lang="en-US" smtClean="0"/>
          </a:p>
        </p:txBody>
      </p:sp>
      <p:sp>
        <p:nvSpPr>
          <p:cNvPr id="24580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458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CE635F6-8864-4BBD-8832-5B292A43C38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458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458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Discussion with IEEE Publications staff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802.11-2012 publication is complete</a:t>
            </a:r>
          </a:p>
        </p:txBody>
      </p:sp>
      <p:sp>
        <p:nvSpPr>
          <p:cNvPr id="2560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2560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56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A8A8573-1176-460B-A1C8-1C59BECAEEF0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MDR Status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smtClean="0"/>
              <a:t>802.11 Working Group MDR</a:t>
            </a:r>
          </a:p>
          <a:p>
            <a:pPr lvl="1">
              <a:buFontTx/>
              <a:buNone/>
            </a:pPr>
            <a:r>
              <a:rPr lang="en-US" sz="1600" smtClean="0"/>
              <a:t>11-11/615r4 documents the process</a:t>
            </a:r>
          </a:p>
          <a:p>
            <a:pPr lvl="1">
              <a:buFontTx/>
              <a:buNone/>
            </a:pPr>
            <a:r>
              <a:rPr lang="en-US" sz="1600" smtClean="0"/>
              <a:t>MDR now in the 802.11 Operating Manual 11-09/0002r8</a:t>
            </a:r>
          </a:p>
          <a:p>
            <a:pPr lvl="1">
              <a:buFontTx/>
              <a:buNone/>
            </a:pPr>
            <a:endParaRPr lang="en-US" sz="1600" smtClean="0"/>
          </a:p>
          <a:p>
            <a:r>
              <a:rPr lang="en-US" smtClean="0"/>
              <a:t>P802.11aa D5.0 went through Working Group Mandatory Editorial Coordination before July 2011</a:t>
            </a:r>
          </a:p>
          <a:p>
            <a:r>
              <a:rPr lang="en-US" smtClean="0"/>
              <a:t>P802.11ad D4.0 went through Working Group Mandatory Editorial Coordination before July 2011</a:t>
            </a:r>
          </a:p>
          <a:p>
            <a:r>
              <a:rPr lang="en-US" smtClean="0"/>
              <a:t>P802.11ae D4.0 went through Working Group Mandatory Editorial Coordination before July 2011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2F44440-AD43-43F2-939F-6A909DC803D7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662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663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Editors page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smtClean="0">
                <a:hlinkClick r:id="rId2"/>
              </a:rPr>
              <a:t>http://www.ieee802.org/11/editor_resources.html</a:t>
            </a:r>
            <a:endParaRPr lang="en-US" u="sng" smtClean="0"/>
          </a:p>
          <a:p>
            <a:r>
              <a:rPr lang="en-US" b="0" smtClean="0"/>
              <a:t>Comments or changes?</a:t>
            </a:r>
          </a:p>
          <a:p>
            <a:r>
              <a:rPr lang="en-US" b="0" smtClean="0"/>
              <a:t>Volunteers sought to improve this state.</a:t>
            </a:r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A7343D4-A490-4C6E-ADC9-8805142B12B2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11-09-1034-05-0000-wg11-style-guide.doc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2012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</p:nvPr>
        </p:nvGraphicFramePr>
        <p:xfrm>
          <a:off x="685800" y="1828800"/>
          <a:ext cx="7772400" cy="2566035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Jun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Mar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Mar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2014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>
                <a:solidFill>
                  <a:srgbClr val="FF0000"/>
                </a:solidFill>
              </a:rPr>
              <a:t>May 2012</a:t>
            </a:r>
            <a:endParaRPr lang="en-US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http://grouper.ieee.org/groups/802/11/Reports/802.11_Timelines.htm</a:t>
            </a:r>
            <a:r>
              <a:rPr lang="en-US" sz="1400" dirty="0"/>
              <a:t> </a:t>
            </a:r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530BA4BB-2CC5-42D0-8747-56B48B57AB9A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Email Your Draft Status Updates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Each editor, please send update for next page via the editor’s reflector </a:t>
            </a:r>
            <a:r>
              <a:rPr lang="en-US" smtClean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smtClean="0"/>
              <a:t>!</a:t>
            </a:r>
          </a:p>
        </p:txBody>
      </p:sp>
      <p:sp>
        <p:nvSpPr>
          <p:cNvPr id="30725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0726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0727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/>
        </p:nvGraphicFramePr>
        <p:xfrm>
          <a:off x="457200" y="1219200"/>
          <a:ext cx="6892754" cy="3063240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381000"/>
                <a:gridCol w="381000"/>
                <a:gridCol w="304800"/>
                <a:gridCol w="389689"/>
                <a:gridCol w="364289"/>
                <a:gridCol w="643021"/>
                <a:gridCol w="537408"/>
                <a:gridCol w="582863"/>
                <a:gridCol w="1092868"/>
                <a:gridCol w="801437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2009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Cordero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15-May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8.0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2009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13-Mar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1.07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15-May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2009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 Park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20-Jan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9.0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7.0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rgbClr val="FF0000"/>
                          </a:solidFill>
                        </a:rPr>
                        <a:t>2.2</a:t>
                      </a:r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1.07</a:t>
                      </a: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Tom </a:t>
                      </a: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Siep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17-May</a:t>
                      </a: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17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dirty="0" smtClean="0">
                <a:latin typeface="Arial" charset="0"/>
              </a:rPr>
              <a:t>May 2012</a:t>
            </a:r>
            <a:endParaRPr lang="en-US" sz="1800" dirty="0"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TGah</a:t>
            </a:r>
            <a:r>
              <a:rPr lang="en-US" dirty="0" smtClean="0"/>
              <a:t> Draft Specification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802.11ah is inheriting both PHY and MAC from 802.11ac heavily, but 802.11ac spec is not completed yet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group needs to find the cleanest/easiest way to develop an 802.11ah spec that incorporates many parts of a draft 802.11ac </a:t>
            </a:r>
            <a:r>
              <a:rPr lang="en-US" dirty="0" smtClean="0"/>
              <a:t>spec</a:t>
            </a:r>
          </a:p>
          <a:p>
            <a:endParaRPr lang="en-US" dirty="0"/>
          </a:p>
          <a:p>
            <a:r>
              <a:rPr lang="en-US" dirty="0" smtClean="0"/>
              <a:t>11-12-0602-00-00ah </a:t>
            </a:r>
            <a:r>
              <a:rPr lang="en-US" dirty="0" err="1" smtClean="0"/>
              <a:t>TGah</a:t>
            </a:r>
            <a:r>
              <a:rPr lang="en-US" dirty="0" smtClean="0"/>
              <a:t> Spec Development Process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932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</a:t>
            </a:r>
            <a:r>
              <a:rPr lang="en-US" dirty="0" err="1" smtClean="0"/>
              <a:t>REVmc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802.11ae</a:t>
            </a:r>
            <a:r>
              <a:rPr lang="en-US" dirty="0" smtClean="0"/>
              <a:t>-2012, </a:t>
            </a:r>
            <a:r>
              <a:rPr lang="en-US" dirty="0" err="1" smtClean="0"/>
              <a:t>802.11aa</a:t>
            </a:r>
            <a:r>
              <a:rPr lang="en-US" dirty="0" smtClean="0"/>
              <a:t>-2012 and </a:t>
            </a:r>
            <a:r>
              <a:rPr lang="en-US" dirty="0" err="1" smtClean="0"/>
              <a:t>P802.11ad</a:t>
            </a:r>
            <a:endParaRPr lang="en-US" dirty="0" smtClean="0"/>
          </a:p>
          <a:p>
            <a:r>
              <a:rPr lang="en-US" dirty="0" smtClean="0"/>
              <a:t>Initial estimate of timelines for PAR process</a:t>
            </a:r>
          </a:p>
          <a:p>
            <a:r>
              <a:rPr lang="en-US" dirty="0" smtClean="0"/>
              <a:t>Expectation of Nov 2013 completion is very tight</a:t>
            </a:r>
          </a:p>
          <a:p>
            <a:r>
              <a:rPr lang="en-US" dirty="0" smtClean="0"/>
              <a:t>Main issue is whether to wait for </a:t>
            </a:r>
            <a:r>
              <a:rPr lang="en-US" dirty="0" err="1" smtClean="0"/>
              <a:t>11ac</a:t>
            </a:r>
            <a:r>
              <a:rPr lang="en-US" dirty="0" smtClean="0"/>
              <a:t> (June 2014?)</a:t>
            </a:r>
          </a:p>
          <a:p>
            <a:r>
              <a:rPr lang="en-US" dirty="0" smtClean="0"/>
              <a:t>The consensus of the discussion is we believe it is better to include </a:t>
            </a:r>
            <a:r>
              <a:rPr lang="en-US" dirty="0" err="1" smtClean="0"/>
              <a:t>11ac</a:t>
            </a:r>
            <a:r>
              <a:rPr lang="en-US" dirty="0" smtClean="0"/>
              <a:t> and possibly </a:t>
            </a:r>
            <a:r>
              <a:rPr lang="en-US" dirty="0" err="1" smtClean="0"/>
              <a:t>11af</a:t>
            </a:r>
            <a:r>
              <a:rPr lang="en-US" dirty="0" smtClean="0"/>
              <a:t> in the </a:t>
            </a:r>
            <a:r>
              <a:rPr lang="en-US" dirty="0" err="1" smtClean="0"/>
              <a:t>REVision</a:t>
            </a:r>
            <a:r>
              <a:rPr lang="en-US" dirty="0" smtClean="0"/>
              <a:t> of 802.11.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 smtClean="0"/>
              <a:t>Abstract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b="0" smtClean="0"/>
              <a:t>This document contains agenda/minutes/actions/status as prepared/recorded at the IEEE 802.11 Editors’ Meeting</a:t>
            </a:r>
          </a:p>
          <a:p>
            <a:pPr algn="ctr">
              <a:buFontTx/>
              <a:buNone/>
            </a:pPr>
            <a:endParaRPr lang="en-US" b="0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891F8A2-1EAC-473B-AEDB-2822547FCA8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638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639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MIB style, Visio and Frame practices</a:t>
            </a:r>
            <a:br>
              <a:rPr lang="en-US" smtClean="0"/>
            </a:b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GB" dirty="0" smtClean="0"/>
              <a:t>I’m going to suggest going forward we use a single style with appropriately set tabs,  and use leading</a:t>
            </a:r>
            <a:r>
              <a:rPr lang="en-US" dirty="0" smtClean="0"/>
              <a:t> </a:t>
            </a:r>
            <a:r>
              <a:rPr lang="en-GB" dirty="0" smtClean="0"/>
              <a:t>Tabs to distinguish the syntax and description parts. (Adrian Stephens Feb 9, 2010)</a:t>
            </a:r>
          </a:p>
          <a:p>
            <a:r>
              <a:rPr lang="en-GB" dirty="0" smtClean="0"/>
              <a:t> Keep embedded figures using </a:t>
            </a:r>
            <a:r>
              <a:rPr lang="en-GB" dirty="0" err="1" smtClean="0"/>
              <a:t>visio</a:t>
            </a:r>
            <a:r>
              <a:rPr lang="en-GB" dirty="0" smtClean="0"/>
              <a:t> as long as possible</a:t>
            </a:r>
            <a:endParaRPr lang="en-US" dirty="0" smtClean="0"/>
          </a:p>
          <a:p>
            <a:pPr lvl="1"/>
            <a:r>
              <a:rPr lang="en-GB" dirty="0" smtClean="0"/>
              <a:t>Near the end of sponsor ballot,  turn these all into .</a:t>
            </a:r>
            <a:r>
              <a:rPr lang="en-GB" dirty="0" err="1" smtClean="0"/>
              <a:t>wmf</a:t>
            </a:r>
            <a:r>
              <a:rPr lang="en-GB" dirty="0" smtClean="0"/>
              <a:t> (windows meta file) format files (you can do this from </a:t>
            </a:r>
            <a:r>
              <a:rPr lang="en-GB" dirty="0" err="1" smtClean="0"/>
              <a:t>visio</a:t>
            </a:r>
            <a:r>
              <a:rPr lang="en-GB" dirty="0" smtClean="0"/>
              <a:t> using “save as”).   Keep separate files for the .</a:t>
            </a:r>
            <a:r>
              <a:rPr lang="en-GB" dirty="0" err="1" smtClean="0"/>
              <a:t>vsd</a:t>
            </a:r>
            <a:r>
              <a:rPr lang="en-GB" dirty="0" smtClean="0"/>
              <a:t> source and the .</a:t>
            </a:r>
            <a:r>
              <a:rPr lang="en-GB" dirty="0" err="1" smtClean="0"/>
              <a:t>wmf</a:t>
            </a:r>
            <a:r>
              <a:rPr lang="en-GB" dirty="0" smtClean="0"/>
              <a:t> file that is linked to from frame.</a:t>
            </a:r>
          </a:p>
          <a:p>
            <a:r>
              <a:rPr lang="en-GB" dirty="0" smtClean="0"/>
              <a:t>Frame templates for </a:t>
            </a:r>
            <a:r>
              <a:rPr lang="en-GB" dirty="0" err="1" smtClean="0"/>
              <a:t>11aa</a:t>
            </a:r>
            <a:r>
              <a:rPr lang="en-GB" dirty="0" smtClean="0"/>
              <a:t>, </a:t>
            </a:r>
            <a:r>
              <a:rPr lang="en-GB" dirty="0" err="1" smtClean="0"/>
              <a:t>11ac</a:t>
            </a:r>
            <a:r>
              <a:rPr lang="en-GB" dirty="0" smtClean="0"/>
              <a:t>, </a:t>
            </a:r>
            <a:r>
              <a:rPr lang="en-GB" dirty="0" err="1" smtClean="0"/>
              <a:t>11af</a:t>
            </a:r>
            <a:r>
              <a:rPr lang="en-GB" dirty="0" smtClean="0"/>
              <a:t> </a:t>
            </a:r>
          </a:p>
          <a:p>
            <a:r>
              <a:rPr lang="en-GB" dirty="0" smtClean="0"/>
              <a:t>Text version of </a:t>
            </a:r>
            <a:r>
              <a:rPr lang="en-GB" dirty="0" err="1" smtClean="0"/>
              <a:t>MIB</a:t>
            </a:r>
            <a:r>
              <a:rPr lang="en-GB" dirty="0" smtClean="0"/>
              <a:t> is available (</a:t>
            </a:r>
            <a:r>
              <a:rPr lang="en-GB" dirty="0" err="1" smtClean="0"/>
              <a:t>mbD12</a:t>
            </a:r>
            <a:r>
              <a:rPr lang="en-GB" dirty="0" smtClean="0"/>
              <a:t>, </a:t>
            </a:r>
            <a:r>
              <a:rPr lang="en-GB" dirty="0" err="1" smtClean="0"/>
              <a:t>aeD7</a:t>
            </a:r>
            <a:r>
              <a:rPr lang="en-GB" dirty="0" smtClean="0"/>
              <a:t>, </a:t>
            </a:r>
            <a:r>
              <a:rPr lang="en-GB" smtClean="0"/>
              <a:t>aaD8</a:t>
            </a:r>
            <a:r>
              <a:rPr lang="en-GB" dirty="0" smtClean="0"/>
              <a:t>)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6A5EF2C-B352-4DCD-8AF4-06278E96712B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 Technical Editors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Peter Ecclesine will run the face to face meetings</a:t>
            </a:r>
          </a:p>
          <a:p>
            <a:r>
              <a:rPr lang="en-US" smtClean="0"/>
              <a:t>Adrian Stephens will run the publication process</a:t>
            </a:r>
          </a:p>
          <a:p>
            <a:r>
              <a:rPr lang="en-US" smtClean="0"/>
              <a:t>Adrian Stephens is the ANA administrator</a:t>
            </a:r>
          </a:p>
          <a:p>
            <a:r>
              <a:rPr lang="en-US" smtClean="0"/>
              <a:t>All are on the Editor’s email list.</a:t>
            </a:r>
          </a:p>
        </p:txBody>
      </p:sp>
      <p:sp>
        <p:nvSpPr>
          <p:cNvPr id="348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348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58554DE-B085-48F8-9ABE-F6BC00DD07E3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Agenda for 2012-05-15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Roll Call / Contacts / Reflector</a:t>
            </a:r>
          </a:p>
          <a:p>
            <a:r>
              <a:rPr lang="en-US" dirty="0" smtClean="0"/>
              <a:t>Go round table and get brief status report</a:t>
            </a:r>
          </a:p>
          <a:p>
            <a:r>
              <a:rPr lang="en-US" dirty="0" smtClean="0"/>
              <a:t>ANA Status / Process / What is administered</a:t>
            </a:r>
          </a:p>
          <a:p>
            <a:r>
              <a:rPr lang="en-US" dirty="0" smtClean="0"/>
              <a:t>Discussion with IEEE Publications staff</a:t>
            </a:r>
          </a:p>
          <a:p>
            <a:r>
              <a:rPr lang="en-US" dirty="0" smtClean="0"/>
              <a:t>802.11 Mandatory Draft Coordination before SB</a:t>
            </a:r>
          </a:p>
          <a:p>
            <a:r>
              <a:rPr lang="en-US" dirty="0" smtClean="0"/>
              <a:t>Numbering Alignment process / Spreadsheet</a:t>
            </a:r>
          </a:p>
          <a:p>
            <a:r>
              <a:rPr lang="en-US" dirty="0" smtClean="0"/>
              <a:t>Amendment Ordering / Draft Snapshots</a:t>
            </a:r>
          </a:p>
          <a:p>
            <a:r>
              <a:rPr lang="en-US" dirty="0" err="1" smtClean="0"/>
              <a:t>TGah</a:t>
            </a:r>
            <a:r>
              <a:rPr lang="en-US" dirty="0" smtClean="0"/>
              <a:t> </a:t>
            </a:r>
            <a:r>
              <a:rPr lang="en-US" dirty="0" err="1" smtClean="0"/>
              <a:t>PHY</a:t>
            </a:r>
            <a:r>
              <a:rPr lang="en-US" dirty="0" smtClean="0"/>
              <a:t> changes discussion</a:t>
            </a:r>
          </a:p>
          <a:p>
            <a:r>
              <a:rPr lang="en-US" dirty="0" err="1" smtClean="0"/>
              <a:t>REVmc</a:t>
            </a:r>
            <a:r>
              <a:rPr lang="en-US" dirty="0" smtClean="0"/>
              <a:t> preliminary schedule</a:t>
            </a:r>
          </a:p>
          <a:p>
            <a:r>
              <a:rPr lang="en-US" dirty="0" smtClean="0"/>
              <a:t>Style Guide for 802.11</a:t>
            </a:r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7E796F5-5253-41EA-82B0-28826C328533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Roll Call – 2012-05-15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2578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400" dirty="0" smtClean="0"/>
              <a:t>802.11 Editor’s Present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802.11-2012 – Adrian Stephens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P802.11ad</a:t>
            </a:r>
            <a:r>
              <a:rPr lang="en-US" sz="1400" dirty="0" smtClean="0"/>
              <a:t> Amendment (</a:t>
            </a:r>
            <a:r>
              <a:rPr lang="en-US" sz="1400" dirty="0" err="1" smtClean="0"/>
              <a:t>VHT60</a:t>
            </a:r>
            <a:r>
              <a:rPr lang="en-US" sz="1400" dirty="0" smtClean="0"/>
              <a:t>) – Carlos Cordeiro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P802.11af</a:t>
            </a:r>
            <a:r>
              <a:rPr lang="en-US" sz="1400" dirty="0" smtClean="0"/>
              <a:t> Amendment (TVWS) – Peter Ecclesine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P802.11ah</a:t>
            </a:r>
            <a:r>
              <a:rPr lang="en-US" sz="1400" dirty="0" smtClean="0"/>
              <a:t> Amendment (</a:t>
            </a:r>
            <a:r>
              <a:rPr lang="en-US" sz="1400" dirty="0" err="1" smtClean="0"/>
              <a:t>S1G</a:t>
            </a:r>
            <a:r>
              <a:rPr lang="en-US" sz="1400" dirty="0" smtClean="0"/>
              <a:t>) – </a:t>
            </a:r>
            <a:r>
              <a:rPr lang="en-US" sz="1400" dirty="0" err="1" smtClean="0"/>
              <a:t>Minyoung</a:t>
            </a:r>
            <a:r>
              <a:rPr lang="en-US" sz="1400" dirty="0" smtClean="0"/>
              <a:t> Park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P802.11ai</a:t>
            </a:r>
            <a:r>
              <a:rPr lang="en-US" sz="1400" dirty="0" smtClean="0"/>
              <a:t> Amendment (</a:t>
            </a:r>
            <a:r>
              <a:rPr lang="en-US" sz="1400" dirty="0" err="1" smtClean="0"/>
              <a:t>FILS</a:t>
            </a:r>
            <a:r>
              <a:rPr lang="en-US" sz="1400" dirty="0" smtClean="0"/>
              <a:t>) – Tom </a:t>
            </a:r>
            <a:r>
              <a:rPr lang="en-US" sz="1400" dirty="0" err="1" smtClean="0"/>
              <a:t>Siep</a:t>
            </a:r>
            <a:endParaRPr lang="en-US" sz="1400" dirty="0" smtClean="0"/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000" dirty="0" smtClean="0"/>
              <a:t>802.11 Editor’s Not Present</a:t>
            </a:r>
          </a:p>
          <a:p>
            <a:pPr lvl="1">
              <a:lnSpc>
                <a:spcPct val="80000"/>
              </a:lnSpc>
              <a:buFont typeface="Arial" charset="0"/>
              <a:buChar char="•"/>
              <a:defRPr/>
            </a:pPr>
            <a:r>
              <a:rPr lang="en-US" sz="1400" dirty="0" err="1" smtClean="0"/>
              <a:t>P802.11aa</a:t>
            </a:r>
            <a:r>
              <a:rPr lang="en-US" sz="1400" dirty="0" smtClean="0"/>
              <a:t> Amendment (</a:t>
            </a:r>
            <a:r>
              <a:rPr lang="en-US" sz="1400" dirty="0" err="1" smtClean="0"/>
              <a:t>VTS</a:t>
            </a:r>
            <a:r>
              <a:rPr lang="en-US" sz="1400" dirty="0" smtClean="0"/>
              <a:t>) – Alex Ashley</a:t>
            </a:r>
          </a:p>
          <a:p>
            <a:pPr lvl="1">
              <a:lnSpc>
                <a:spcPct val="80000"/>
              </a:lnSpc>
              <a:buFont typeface="Arial" charset="0"/>
              <a:buChar char="•"/>
              <a:defRPr/>
            </a:pPr>
            <a:r>
              <a:rPr lang="en-US" sz="1400" dirty="0" err="1" smtClean="0"/>
              <a:t>P802.11ac</a:t>
            </a:r>
            <a:r>
              <a:rPr lang="en-US" sz="1400" dirty="0" smtClean="0"/>
              <a:t> Amendment (</a:t>
            </a:r>
            <a:r>
              <a:rPr lang="en-US" sz="1400" dirty="0" err="1" smtClean="0"/>
              <a:t>VHT</a:t>
            </a:r>
            <a:r>
              <a:rPr lang="en-US" sz="1400" dirty="0" smtClean="0"/>
              <a:t> </a:t>
            </a:r>
            <a:r>
              <a:rPr lang="en-US" sz="1400" dirty="0" err="1" smtClean="0"/>
              <a:t>L6</a:t>
            </a:r>
            <a:r>
              <a:rPr lang="en-US" sz="1400" dirty="0" smtClean="0"/>
              <a:t>) – Robert Stacey</a:t>
            </a:r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000" dirty="0" smtClean="0"/>
              <a:t>Also present: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Clint Chaplin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Mark Hamilton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Dorothy Stanley</a:t>
            </a:r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000" dirty="0" smtClean="0"/>
              <a:t>IEEE Staff present and always welcome!</a:t>
            </a:r>
          </a:p>
          <a:p>
            <a:pPr lvl="1">
              <a:lnSpc>
                <a:spcPct val="80000"/>
              </a:lnSpc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IEEE Staff not present and always welcome!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000" dirty="0" smtClean="0"/>
              <a:t>Francisco </a:t>
            </a:r>
            <a:r>
              <a:rPr lang="en-US" sz="1000" dirty="0" err="1" smtClean="0"/>
              <a:t>Drago</a:t>
            </a:r>
            <a:r>
              <a:rPr lang="en-US" sz="1000" dirty="0" smtClean="0"/>
              <a:t> – staff editor, </a:t>
            </a:r>
            <a:r>
              <a:rPr lang="en-US" sz="1000" dirty="0" smtClean="0">
                <a:hlinkClick r:id="rId3"/>
              </a:rPr>
              <a:t>drago.f@ieee.org</a:t>
            </a:r>
            <a:r>
              <a:rPr lang="en-US" sz="10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000" dirty="0" smtClean="0"/>
              <a:t>Tricia </a:t>
            </a:r>
            <a:r>
              <a:rPr lang="en-US" sz="1000" dirty="0" err="1" smtClean="0"/>
              <a:t>Gerdon</a:t>
            </a:r>
            <a:r>
              <a:rPr lang="en-US" sz="1000" dirty="0" smtClean="0"/>
              <a:t> – our staff liaison, </a:t>
            </a:r>
            <a:r>
              <a:rPr lang="en-US" sz="1000" dirty="0" smtClean="0">
                <a:hlinkClick r:id="rId4"/>
              </a:rPr>
              <a:t>p.gerdon@ieee.org</a:t>
            </a:r>
            <a:r>
              <a:rPr lang="en-US" sz="10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000" dirty="0" smtClean="0"/>
              <a:t>Lisa Perry – Staff liaison </a:t>
            </a:r>
            <a:r>
              <a:rPr lang="en-US" sz="1000" dirty="0" smtClean="0">
                <a:hlinkClick r:id="rId5"/>
              </a:rPr>
              <a:t>l.perry@ieee.org</a:t>
            </a:r>
            <a:r>
              <a:rPr lang="en-US" sz="10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000" dirty="0" smtClean="0"/>
              <a:t>Michelle Turner – staff editor for 802, </a:t>
            </a:r>
            <a:r>
              <a:rPr lang="en-US" sz="1000" dirty="0" smtClean="0">
                <a:hlinkClick r:id="rId6"/>
              </a:rPr>
              <a:t>m.turner@ieee.org</a:t>
            </a:r>
            <a:endParaRPr lang="en-US" sz="1000" dirty="0" smtClean="0"/>
          </a:p>
          <a:p>
            <a:pPr lvl="1">
              <a:lnSpc>
                <a:spcPct val="80000"/>
              </a:lnSpc>
              <a:buNone/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000" dirty="0" smtClean="0"/>
          </a:p>
          <a:p>
            <a:pPr marL="342900" lvl="1" indent="-342900">
              <a:lnSpc>
                <a:spcPct val="80000"/>
              </a:lnSpc>
              <a:buFontTx/>
              <a:buChar char="•"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Note: editors request that an IEEE staff member should be present at least during Plenary meetings</a:t>
            </a:r>
          </a:p>
          <a:p>
            <a:pPr lvl="1">
              <a:lnSpc>
                <a:spcPct val="80000"/>
              </a:lnSpc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000" dirty="0" smtClean="0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8438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8439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TGmb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endParaRPr lang="en-US" sz="1600" b="0" dirty="0" smtClean="0"/>
          </a:p>
          <a:p>
            <a:r>
              <a:rPr lang="en-US" sz="1600" dirty="0" err="1" smtClean="0"/>
              <a:t>TGaa</a:t>
            </a:r>
            <a:r>
              <a:rPr lang="en-US" sz="1600" dirty="0" smtClean="0"/>
              <a:t> – Alex Ashley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4"/>
              </a:rPr>
              <a:t>alex.ashley@hotmail.co.uk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b="0" dirty="0" smtClean="0">
                <a:hlinkClick r:id="rId5"/>
              </a:rPr>
              <a:t>rstacey@apple.com</a:t>
            </a:r>
            <a:r>
              <a:rPr lang="en-US" sz="1600" b="0" dirty="0" smtClean="0"/>
              <a:t>  </a:t>
            </a:r>
          </a:p>
          <a:p>
            <a:r>
              <a:rPr lang="en-US" sz="1600" dirty="0" err="1" smtClean="0"/>
              <a:t>TGad</a:t>
            </a:r>
            <a:r>
              <a:rPr lang="en-US" sz="1600" dirty="0" smtClean="0"/>
              <a:t> – Carlos </a:t>
            </a:r>
            <a:r>
              <a:rPr lang="en-US" sz="1600" dirty="0" err="1" smtClean="0"/>
              <a:t>Cordeiro</a:t>
            </a:r>
            <a:r>
              <a:rPr lang="en-US" sz="1600" dirty="0" smtClean="0"/>
              <a:t>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6"/>
              </a:rPr>
              <a:t>carlos.cordeiro@intel.com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TGaf</a:t>
            </a:r>
            <a:r>
              <a:rPr lang="en-US" sz="1600" dirty="0" smtClean="0"/>
              <a:t> – Peter Ecclesine – </a:t>
            </a:r>
            <a:r>
              <a:rPr lang="en-US" sz="1600" b="0" dirty="0" smtClean="0">
                <a:hlinkClick r:id="rId7"/>
              </a:rPr>
              <a:t>pecclesi@cisco.com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</a:t>
            </a:r>
            <a:r>
              <a:rPr lang="en-US" sz="1600" dirty="0" err="1" smtClean="0"/>
              <a:t>Minyoung</a:t>
            </a:r>
            <a:r>
              <a:rPr lang="en-US" sz="1600" dirty="0" smtClean="0"/>
              <a:t> Park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8"/>
              </a:rPr>
              <a:t>minyoung.park@intel.com</a:t>
            </a:r>
            <a:endParaRPr lang="en-US" sz="1600" b="0" dirty="0" smtClean="0"/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Tom </a:t>
            </a:r>
            <a:r>
              <a:rPr lang="en-US" sz="1600" dirty="0" err="1" smtClean="0"/>
              <a:t>Siep</a:t>
            </a:r>
            <a:r>
              <a:rPr lang="en-US" sz="1600" dirty="0" smtClean="0"/>
              <a:t> – </a:t>
            </a:r>
            <a:r>
              <a:rPr lang="en-US" sz="1600" b="0" dirty="0" smtClean="0">
                <a:hlinkClick r:id="rId9"/>
              </a:rPr>
              <a:t>tom.siep@csr.com</a:t>
            </a:r>
            <a:r>
              <a:rPr lang="en-US" sz="1600" b="0" dirty="0" smtClean="0"/>
              <a:t>  </a:t>
            </a: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0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Round table status report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GB" sz="2000" dirty="0" err="1" smtClean="0"/>
              <a:t>REVmb</a:t>
            </a:r>
            <a:r>
              <a:rPr lang="en-GB" sz="2000" dirty="0" smtClean="0"/>
              <a:t> – Published, celebration in July </a:t>
            </a:r>
          </a:p>
          <a:p>
            <a:r>
              <a:rPr lang="en-GB" sz="2000" dirty="0" err="1" smtClean="0"/>
              <a:t>11aa</a:t>
            </a:r>
            <a:r>
              <a:rPr lang="en-GB" sz="2000" dirty="0" smtClean="0"/>
              <a:t> –  To be published in two weeks, celebration in July</a:t>
            </a:r>
          </a:p>
          <a:p>
            <a:r>
              <a:rPr lang="en-GB" sz="2000" dirty="0" err="1" smtClean="0"/>
              <a:t>11ac</a:t>
            </a:r>
            <a:r>
              <a:rPr lang="en-GB" sz="2000" dirty="0" smtClean="0"/>
              <a:t> – Hoping to complete </a:t>
            </a:r>
            <a:r>
              <a:rPr lang="en-GB" sz="2000" dirty="0" err="1" smtClean="0"/>
              <a:t>D2</a:t>
            </a:r>
            <a:r>
              <a:rPr lang="en-GB" sz="2000" dirty="0" smtClean="0"/>
              <a:t> comment resolution and go to </a:t>
            </a:r>
            <a:r>
              <a:rPr lang="en-GB" sz="2000" dirty="0" err="1" smtClean="0"/>
              <a:t>recirculate</a:t>
            </a:r>
            <a:r>
              <a:rPr lang="en-GB" sz="2000" dirty="0" smtClean="0"/>
              <a:t> in May 2012</a:t>
            </a:r>
          </a:p>
          <a:p>
            <a:r>
              <a:rPr lang="en-GB" sz="2000" dirty="0" err="1" smtClean="0"/>
              <a:t>11ad</a:t>
            </a:r>
            <a:r>
              <a:rPr lang="en-GB" sz="2000" dirty="0" smtClean="0"/>
              <a:t> – Hoping to complete </a:t>
            </a:r>
            <a:r>
              <a:rPr lang="en-GB" sz="2000" dirty="0" err="1" smtClean="0"/>
              <a:t>D7</a:t>
            </a:r>
            <a:r>
              <a:rPr lang="en-GB" sz="2000" dirty="0" smtClean="0"/>
              <a:t> comment resolution and </a:t>
            </a:r>
            <a:r>
              <a:rPr lang="en-GB" sz="2000" dirty="0" err="1" smtClean="0"/>
              <a:t>recirculate</a:t>
            </a:r>
            <a:r>
              <a:rPr lang="en-GB" sz="2000" dirty="0" smtClean="0"/>
              <a:t> in May 2012</a:t>
            </a:r>
          </a:p>
          <a:p>
            <a:r>
              <a:rPr lang="en-GB" sz="2000" dirty="0" err="1" smtClean="0"/>
              <a:t>11ae</a:t>
            </a:r>
            <a:r>
              <a:rPr lang="en-GB" sz="2000" dirty="0" smtClean="0"/>
              <a:t> –  Published, celebration in July</a:t>
            </a:r>
          </a:p>
          <a:p>
            <a:r>
              <a:rPr lang="en-GB" sz="2000" dirty="0" err="1" smtClean="0"/>
              <a:t>11af</a:t>
            </a:r>
            <a:r>
              <a:rPr lang="en-GB" sz="2000" dirty="0" smtClean="0"/>
              <a:t> – Hoping for </a:t>
            </a:r>
            <a:r>
              <a:rPr lang="en-GB" sz="2000" dirty="0" err="1" smtClean="0"/>
              <a:t>PHY</a:t>
            </a:r>
            <a:r>
              <a:rPr lang="en-GB" sz="2000" dirty="0" smtClean="0"/>
              <a:t> text submission in July</a:t>
            </a:r>
          </a:p>
          <a:p>
            <a:r>
              <a:rPr lang="en-GB" sz="2000" dirty="0" err="1" smtClean="0"/>
              <a:t>11ah</a:t>
            </a:r>
            <a:r>
              <a:rPr lang="en-GB" sz="2000" dirty="0" smtClean="0"/>
              <a:t> – Continuing to develop framework document</a:t>
            </a:r>
          </a:p>
          <a:p>
            <a:r>
              <a:rPr lang="en-GB" sz="2000" dirty="0" err="1" smtClean="0"/>
              <a:t>11ai</a:t>
            </a:r>
            <a:r>
              <a:rPr lang="en-GB" sz="2000" dirty="0" smtClean="0"/>
              <a:t> – Working on framework document, consolidation of submissions evident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BFB0970-0318-4E35-AEDF-341F41E712E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048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Reflector Updates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Each editor is expected to be on the reflector and current.</a:t>
            </a:r>
          </a:p>
          <a:p>
            <a:r>
              <a:rPr lang="en-US" smtClean="0"/>
              <a:t>If you didn’t receive the meeting notice from the reflector, please send email to adrian.p.stephens@intel.com</a:t>
            </a:r>
          </a:p>
          <a:p>
            <a:r>
              <a:rPr lang="en-US" smtClean="0"/>
              <a:t>To be updated:</a:t>
            </a:r>
          </a:p>
          <a:p>
            <a:pPr lvl="1"/>
            <a:r>
              <a:rPr lang="en-US" smtClean="0"/>
              <a:t>None</a:t>
            </a:r>
          </a:p>
          <a:p>
            <a:endParaRPr lang="en-US" smtClean="0"/>
          </a:p>
        </p:txBody>
      </p:sp>
      <p:sp>
        <p:nvSpPr>
          <p:cNvPr id="2150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82AA55E-C9C8-4875-84FE-144AC503476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151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1511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 txBox="1">
            <a:spLocks noGrp="1"/>
          </p:cNvSpPr>
          <p:nvPr/>
        </p:nvSpPr>
        <p:spPr bwMode="auto">
          <a:xfrm>
            <a:off x="685800" y="30480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C8EBD44-B100-43B4-BD40-43258D2B757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Publication Status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dirty="0" smtClean="0"/>
              <a:t>Publication completed for 802.11-2012 March  30,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11ae</a:t>
            </a:r>
            <a:r>
              <a:rPr lang="en-US" dirty="0" smtClean="0"/>
              <a:t> announced April 10, 2012</a:t>
            </a:r>
          </a:p>
          <a:p>
            <a:pPr>
              <a:buNone/>
            </a:pPr>
            <a:endParaRPr lang="en-US" baseline="30000" dirty="0" smtClean="0"/>
          </a:p>
          <a:p>
            <a:endParaRPr lang="en-US" baseline="30000" dirty="0" smtClean="0"/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2253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2535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Numbering Alignment Process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Update from all published standards. Posted as 11-11/</a:t>
            </a:r>
            <a:r>
              <a:rPr lang="en-US" dirty="0" err="1" smtClean="0"/>
              <a:t>1149r18</a:t>
            </a:r>
            <a:r>
              <a:rPr lang="en-US" dirty="0" smtClean="0"/>
              <a:t> (2012 May 9)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802.11-2012 is numbering baseline. </a:t>
            </a:r>
            <a:r>
              <a:rPr lang="en-US" dirty="0" err="1" smtClean="0"/>
              <a:t>11ad</a:t>
            </a:r>
            <a:r>
              <a:rPr lang="en-US" dirty="0" smtClean="0"/>
              <a:t> goes first, then </a:t>
            </a:r>
            <a:r>
              <a:rPr lang="en-US" dirty="0" err="1" smtClean="0"/>
              <a:t>11ac</a:t>
            </a:r>
            <a:r>
              <a:rPr lang="en-US" dirty="0" smtClean="0"/>
              <a:t>, </a:t>
            </a:r>
            <a:r>
              <a:rPr lang="en-US" dirty="0" err="1" smtClean="0"/>
              <a:t>11af</a:t>
            </a:r>
            <a:r>
              <a:rPr lang="en-US" dirty="0" smtClean="0"/>
              <a:t>, </a:t>
            </a:r>
            <a:r>
              <a:rPr lang="en-US" dirty="0" err="1" smtClean="0"/>
              <a:t>11ah</a:t>
            </a:r>
            <a:r>
              <a:rPr lang="en-US" dirty="0" smtClean="0"/>
              <a:t>, </a:t>
            </a:r>
            <a:r>
              <a:rPr lang="en-US" dirty="0" err="1" smtClean="0"/>
              <a:t>11ai</a:t>
            </a:r>
            <a:r>
              <a:rPr lang="en-US" dirty="0" smtClean="0"/>
              <a:t>.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TG editor will be responsible for ensuring their column represents their latest draft</a:t>
            </a:r>
          </a:p>
          <a:p>
            <a:pPr>
              <a:lnSpc>
                <a:spcPct val="90000"/>
              </a:lnSpc>
            </a:pPr>
            <a:r>
              <a:rPr lang="en-US" dirty="0" err="1" smtClean="0"/>
              <a:t>WG</a:t>
            </a:r>
            <a:r>
              <a:rPr lang="en-US" dirty="0" smtClean="0"/>
              <a:t> editor will update any “changes pending” columns and summarize status to editors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3557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D0006E87-4113-42BD-87CE-4B7F5CBEF5D3}" type="slidenum">
              <a:rPr lang="en-US"/>
              <a:pPr algn="ctr"/>
              <a:t>9</a:t>
            </a:fld>
            <a:endParaRPr lang="en-US"/>
          </a:p>
        </p:txBody>
      </p:sp>
      <p:sp>
        <p:nvSpPr>
          <p:cNvPr id="2355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DDA43E0-4135-4613-BA84-1D30358DDEC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3559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3560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11988</TotalTime>
  <Words>1404</Words>
  <Application>Microsoft Office PowerPoint</Application>
  <PresentationFormat>On-screen Show (4:3)</PresentationFormat>
  <Paragraphs>350</Paragraphs>
  <Slides>21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Default Design</vt:lpstr>
      <vt:lpstr>Document</vt:lpstr>
      <vt:lpstr>802.11 WG Editor’s Meeting (May ‘12)</vt:lpstr>
      <vt:lpstr>Abstract</vt:lpstr>
      <vt:lpstr>Agenda for 2012-05-15</vt:lpstr>
      <vt:lpstr>Roll Call – 2012-05-15</vt:lpstr>
      <vt:lpstr>Volunteer Editor Contacts</vt:lpstr>
      <vt:lpstr>Round table status report</vt:lpstr>
      <vt:lpstr>Reflector Updates</vt:lpstr>
      <vt:lpstr>IEEE Publication Status</vt:lpstr>
      <vt:lpstr>Numbering Alignment Process</vt:lpstr>
      <vt:lpstr>Amendment &amp; other ordering notes</vt:lpstr>
      <vt:lpstr>Discussion with IEEE Publications staff</vt:lpstr>
      <vt:lpstr>MDR Status</vt:lpstr>
      <vt:lpstr>Editors page</vt:lpstr>
      <vt:lpstr>802.11 Style Guide</vt:lpstr>
      <vt:lpstr>Editor Amendment Ordering</vt:lpstr>
      <vt:lpstr>Email Your Draft Status Updates</vt:lpstr>
      <vt:lpstr>Draft Development Snapshot</vt:lpstr>
      <vt:lpstr>TGah Draft Specification Development</vt:lpstr>
      <vt:lpstr>Introduction to REVmc</vt:lpstr>
      <vt:lpstr>MIB style, Visio and Frame practices </vt:lpstr>
      <vt:lpstr>Two Technical Editors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Editor's Meeting</dc:title>
  <dc:creator>Peter Ecclesine</dc:creator>
  <cp:lastModifiedBy>pecclesi</cp:lastModifiedBy>
  <cp:revision>551</cp:revision>
  <cp:lastPrinted>1998-02-10T13:28:06Z</cp:lastPrinted>
  <dcterms:created xsi:type="dcterms:W3CDTF">1998-02-10T13:07:52Z</dcterms:created>
  <dcterms:modified xsi:type="dcterms:W3CDTF">2012-05-17T18:44:23Z</dcterms:modified>
</cp:coreProperties>
</file>