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14" r:id="rId10"/>
    <p:sldId id="311" r:id="rId11"/>
    <p:sldId id="354" r:id="rId12"/>
    <p:sldId id="317" r:id="rId13"/>
    <p:sldId id="336" r:id="rId14"/>
    <p:sldId id="351" r:id="rId15"/>
    <p:sldId id="352" r:id="rId16"/>
    <p:sldId id="310" r:id="rId17"/>
    <p:sldId id="355" r:id="rId18"/>
    <p:sldId id="356" r:id="rId19"/>
    <p:sldId id="332" r:id="rId20"/>
    <p:sldId id="335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0000CC"/>
    <a:srgbClr val="00B050"/>
    <a:srgbClr val="92D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676" autoAdjust="0"/>
  </p:normalViewPr>
  <p:slideViewPr>
    <p:cSldViewPr>
      <p:cViewPr>
        <p:scale>
          <a:sx n="80" d="100"/>
          <a:sy n="80" d="100"/>
        </p:scale>
        <p:origin x="-1686" y="-123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60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</a:t>
            </a:r>
            <a:r>
              <a:rPr lang="en-US" sz="1800" b="1" dirty="0" err="1" smtClean="0"/>
              <a:t>0586r0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l.perry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.gerdon@ieee.org" TargetMode="External"/><Relationship Id="rId5" Type="http://schemas.openxmlformats.org/officeDocument/2006/relationships/hyperlink" Target="mailto:drago.f@ieee.org" TargetMode="External"/><Relationship Id="rId4" Type="http://schemas.openxmlformats.org/officeDocument/2006/relationships/hyperlink" Target="mailto:m.turner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minyoung.park@intel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pecclesi@cisco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arlos.cordeiro@intel.com" TargetMode="External"/><Relationship Id="rId5" Type="http://schemas.openxmlformats.org/officeDocument/2006/relationships/hyperlink" Target="mailto:rstacey@apple.com" TargetMode="External"/><Relationship Id="rId10" Type="http://schemas.openxmlformats.org/officeDocument/2006/relationships/hyperlink" Target="mailto:henry@LOGOUT.COM" TargetMode="External"/><Relationship Id="rId4" Type="http://schemas.openxmlformats.org/officeDocument/2006/relationships/hyperlink" Target="mailto:alex.ashley@hotmail.co.uk" TargetMode="External"/><Relationship Id="rId9" Type="http://schemas.openxmlformats.org/officeDocument/2006/relationships/hyperlink" Target="mailto:tom.siep@csr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(May ‘12)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2011-05-12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31813" y="2511425"/>
          <a:ext cx="7997825" cy="2592388"/>
        </p:xfrm>
        <a:graphic>
          <a:graphicData uri="http://schemas.openxmlformats.org/presentationml/2006/ole">
            <p:oleObj spid="_x0000_s1028" name="Document" r:id="rId4" imgW="8596788" imgH="2803492" progId="Word.Document.8">
              <p:embed/>
            </p:oleObj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mtClean="0"/>
              <a:t>Editors define publication order independent of working group public timelines:</a:t>
            </a:r>
          </a:p>
          <a:p>
            <a:pPr lvl="1"/>
            <a:r>
              <a:rPr lang="en-US" smtClean="0"/>
              <a:t>Since official timeline is volatile and moves around</a:t>
            </a:r>
          </a:p>
          <a:p>
            <a:pPr lvl="1"/>
            <a:r>
              <a:rPr lang="en-US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smtClean="0"/>
              <a:t>Editors are committed to maintain a rational publication order</a:t>
            </a:r>
          </a:p>
          <a:p>
            <a:r>
              <a:rPr lang="en-US" smtClean="0"/>
              <a:t>Numbering spreadsheet 11/1149:</a:t>
            </a:r>
          </a:p>
          <a:p>
            <a:pPr lvl="1"/>
            <a:r>
              <a:rPr lang="en-US" smtClean="0"/>
              <a:t>Succeeding amendments to do their respective updates</a:t>
            </a:r>
          </a:p>
          <a:p>
            <a:pPr lvl="1"/>
            <a:r>
              <a:rPr lang="en-US" smtClean="0"/>
              <a:t>Must match the official timeline after plenaries</a:t>
            </a:r>
          </a:p>
          <a:p>
            <a:endParaRPr lang="en-US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with IEEE Publications staff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802.11-2012 publication is </a:t>
            </a:r>
            <a:r>
              <a:rPr lang="en-US" dirty="0" smtClean="0"/>
              <a:t>complete</a:t>
            </a:r>
            <a:endParaRPr lang="en-US" dirty="0" smtClean="0"/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A8A8573-1176-460B-A1C8-1C59BECAEEF0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smtClean="0"/>
              <a:t>802.11 Working Group MDR</a:t>
            </a:r>
          </a:p>
          <a:p>
            <a:pPr lvl="1">
              <a:buFontTx/>
              <a:buNone/>
            </a:pPr>
            <a:r>
              <a:rPr lang="en-US" sz="1600" smtClean="0"/>
              <a:t>11-11/615r4 documents the process</a:t>
            </a:r>
          </a:p>
          <a:p>
            <a:pPr lvl="1">
              <a:buFontTx/>
              <a:buNone/>
            </a:pPr>
            <a:r>
              <a:rPr lang="en-US" sz="1600" smtClean="0"/>
              <a:t>MDR now in the 802.11 Operating Manual 11-09/0002r8</a:t>
            </a:r>
          </a:p>
          <a:p>
            <a:pPr lvl="1">
              <a:buFontTx/>
              <a:buNone/>
            </a:pPr>
            <a:endParaRPr lang="en-US" sz="1600" smtClean="0"/>
          </a:p>
          <a:p>
            <a:r>
              <a:rPr lang="en-US" smtClean="0"/>
              <a:t>P802.11aa D5.0 went through Working Group Mandatory Editorial Coordination before July 2011</a:t>
            </a:r>
          </a:p>
          <a:p>
            <a:r>
              <a:rPr lang="en-US" smtClean="0"/>
              <a:t>P802.11ad D4.0 went through Working Group Mandatory Editorial Coordination before July 2011</a:t>
            </a:r>
          </a:p>
          <a:p>
            <a:r>
              <a:rPr lang="en-US" smtClean="0"/>
              <a:t>P802.11ae D4.0 went through Working Group Mandatory Editorial Coordination before July 2011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smtClean="0">
                <a:hlinkClick r:id="rId2"/>
              </a:rPr>
              <a:t>http://www.ieee802.org/11/editor_resources.html</a:t>
            </a:r>
            <a:endParaRPr lang="en-US" u="sng" smtClean="0"/>
          </a:p>
          <a:p>
            <a:r>
              <a:rPr lang="en-US" b="0" smtClean="0"/>
              <a:t>Comments or changes?</a:t>
            </a:r>
          </a:p>
          <a:p>
            <a:r>
              <a:rPr lang="en-US" b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</a:t>
            </a:r>
            <a:r>
              <a:rPr lang="en-GB" dirty="0" smtClean="0"/>
              <a:t>11-09-1034-05-0000-wg11-style-guide.doc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</a:t>
            </a:r>
            <a:r>
              <a:rPr lang="en-US" dirty="0" smtClean="0"/>
              <a:t>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2014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May 2012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/>
        </p:nvGraphicFramePr>
        <p:xfrm>
          <a:off x="457200" y="1219200"/>
          <a:ext cx="8043776" cy="411480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81000"/>
                <a:gridCol w="381000"/>
                <a:gridCol w="304800"/>
                <a:gridCol w="389689"/>
                <a:gridCol w="364289"/>
                <a:gridCol w="364289"/>
                <a:gridCol w="364289"/>
                <a:gridCol w="422444"/>
                <a:gridCol w="643021"/>
                <a:gridCol w="537408"/>
                <a:gridCol w="582863"/>
                <a:gridCol w="1092868"/>
                <a:gridCol w="801437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libreoffice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3.3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1.07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Siep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17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May 2012</a:t>
            </a:r>
            <a:endParaRPr lang="en-US" sz="1800" dirty="0"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REVmc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802.11ae</a:t>
            </a:r>
            <a:r>
              <a:rPr lang="en-US" dirty="0" smtClean="0"/>
              <a:t>-2012, </a:t>
            </a:r>
            <a:r>
              <a:rPr lang="en-US" dirty="0" err="1" smtClean="0"/>
              <a:t>802.11aa</a:t>
            </a:r>
            <a:r>
              <a:rPr lang="en-US" dirty="0" smtClean="0"/>
              <a:t>-2012 and </a:t>
            </a:r>
            <a:r>
              <a:rPr lang="en-US" dirty="0" err="1" smtClean="0"/>
              <a:t>P802.11ad</a:t>
            </a:r>
            <a:endParaRPr lang="en-US" dirty="0" smtClean="0"/>
          </a:p>
          <a:p>
            <a:r>
              <a:rPr lang="en-US" dirty="0" smtClean="0"/>
              <a:t>Initial estimate of timelines for PAR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</a:t>
            </a:r>
            <a:r>
              <a:rPr lang="en-GB" dirty="0" err="1" smtClean="0"/>
              <a:t>mbD12</a:t>
            </a:r>
            <a:r>
              <a:rPr lang="en-GB" dirty="0" smtClean="0"/>
              <a:t>, </a:t>
            </a:r>
            <a:r>
              <a:rPr lang="en-GB" dirty="0" err="1" smtClean="0"/>
              <a:t>aeD7</a:t>
            </a:r>
            <a:r>
              <a:rPr lang="en-GB" dirty="0" smtClean="0"/>
              <a:t>, </a:t>
            </a:r>
            <a:r>
              <a:rPr lang="en-GB" smtClean="0"/>
              <a:t>aaD8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2012-05-15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Discussion with IEEE Publications staff</a:t>
            </a:r>
          </a:p>
          <a:p>
            <a:r>
              <a:rPr lang="en-US" dirty="0" smtClean="0"/>
              <a:t>802.11 Mandatory Draft Coordination before SB</a:t>
            </a:r>
          </a:p>
          <a:p>
            <a:r>
              <a:rPr lang="en-US" dirty="0" smtClean="0"/>
              <a:t>Numbering 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Amendment </a:t>
            </a:r>
            <a:r>
              <a:rPr lang="en-US" dirty="0" smtClean="0"/>
              <a:t>Ordering / Draft Snapshots</a:t>
            </a:r>
          </a:p>
          <a:p>
            <a:r>
              <a:rPr lang="en-US" dirty="0" err="1" smtClean="0"/>
              <a:t>REVmc</a:t>
            </a:r>
            <a:r>
              <a:rPr lang="en-US" dirty="0" smtClean="0"/>
              <a:t> preliminary schedule</a:t>
            </a:r>
            <a:endParaRPr lang="en-US" dirty="0" smtClean="0"/>
          </a:p>
          <a:p>
            <a:r>
              <a:rPr lang="en-US" dirty="0" smtClean="0"/>
              <a:t>Style Guide for 802.11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2012-05-15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802.11-2012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P802.11aa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VTS</a:t>
            </a:r>
            <a:r>
              <a:rPr lang="en-US" sz="1400" dirty="0" smtClean="0"/>
              <a:t>) – Alex Ashley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P802.11ac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VHT</a:t>
            </a:r>
            <a:r>
              <a:rPr lang="en-US" sz="1400" dirty="0" smtClean="0"/>
              <a:t> </a:t>
            </a:r>
            <a:r>
              <a:rPr lang="en-US" sz="1400" dirty="0" err="1" smtClean="0"/>
              <a:t>L6</a:t>
            </a:r>
            <a:r>
              <a:rPr lang="en-US" sz="1400" dirty="0" smtClean="0"/>
              <a:t>) – Robert 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P802.11ad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VHT60</a:t>
            </a:r>
            <a:r>
              <a:rPr lang="en-US" sz="1400" dirty="0" smtClean="0"/>
              <a:t>) – Carlos </a:t>
            </a:r>
            <a:r>
              <a:rPr lang="en-US" sz="1400" dirty="0" err="1" smtClean="0"/>
              <a:t>Cordeiro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P802.11af</a:t>
            </a:r>
            <a:r>
              <a:rPr lang="en-US" sz="1400" dirty="0" smtClean="0"/>
              <a:t> Amendment (TVWS) – Peter Ecclesine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P802.11ah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S1G</a:t>
            </a:r>
            <a:r>
              <a:rPr lang="en-US" sz="1400" dirty="0" smtClean="0"/>
              <a:t>) – </a:t>
            </a:r>
            <a:r>
              <a:rPr lang="en-US" sz="1400" dirty="0" err="1" smtClean="0"/>
              <a:t>Minyoung</a:t>
            </a:r>
            <a:r>
              <a:rPr lang="en-US" sz="1400" dirty="0" smtClean="0"/>
              <a:t> Park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P802.11ai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FILS</a:t>
            </a:r>
            <a:r>
              <a:rPr lang="en-US" sz="1400" dirty="0" smtClean="0"/>
              <a:t>) – Tom </a:t>
            </a:r>
            <a:r>
              <a:rPr lang="en-US" sz="1400" dirty="0" err="1" smtClean="0"/>
              <a:t>Siep</a:t>
            </a: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802.11 Editor’s Not Present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IEEE Staff present and always welcome!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smtClean="0"/>
              <a:t>Lisa Perry – Staff liaison </a:t>
            </a:r>
            <a:r>
              <a:rPr lang="en-US" sz="1000" dirty="0" smtClean="0">
                <a:hlinkClick r:id="rId3"/>
              </a:rPr>
              <a:t>l.perry@ieee.org</a:t>
            </a:r>
            <a:r>
              <a:rPr lang="en-US" sz="1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smtClean="0"/>
              <a:t>Michelle Turner – staff editor for 802, </a:t>
            </a:r>
            <a:r>
              <a:rPr lang="en-US" sz="1000" dirty="0" smtClean="0">
                <a:hlinkClick r:id="rId4"/>
              </a:rPr>
              <a:t>m.turner@ieee.org</a:t>
            </a:r>
            <a:endParaRPr lang="en-US" sz="1000" dirty="0" smtClean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smtClean="0"/>
              <a:t>Francisco </a:t>
            </a:r>
            <a:r>
              <a:rPr lang="en-US" sz="1000" dirty="0" err="1" smtClean="0"/>
              <a:t>Drago</a:t>
            </a:r>
            <a:r>
              <a:rPr lang="en-US" sz="1000" dirty="0" smtClean="0"/>
              <a:t> – staff editor, </a:t>
            </a:r>
            <a:r>
              <a:rPr lang="en-US" sz="1000" dirty="0" smtClean="0">
                <a:hlinkClick r:id="rId5"/>
              </a:rPr>
              <a:t>drago.f@ieee.org</a:t>
            </a:r>
            <a:r>
              <a:rPr lang="en-US" sz="1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smtClean="0"/>
              <a:t>Tricia </a:t>
            </a:r>
            <a:r>
              <a:rPr lang="en-US" sz="1000" dirty="0" err="1" smtClean="0"/>
              <a:t>Gerdon</a:t>
            </a:r>
            <a:r>
              <a:rPr lang="en-US" sz="1000" dirty="0" smtClean="0"/>
              <a:t> – our staff liaison, </a:t>
            </a:r>
            <a:r>
              <a:rPr lang="en-US" sz="1000" dirty="0" smtClean="0">
                <a:hlinkClick r:id="rId6"/>
              </a:rPr>
              <a:t>p.gerdon@ieee.org</a:t>
            </a:r>
            <a:r>
              <a:rPr lang="en-US" sz="1000" dirty="0" smtClean="0"/>
              <a:t> </a:t>
            </a:r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TGmb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TGaa</a:t>
            </a:r>
            <a:r>
              <a:rPr lang="en-US" sz="1600" dirty="0" smtClean="0"/>
              <a:t> – Alex Ashley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4"/>
              </a:rPr>
              <a:t>alex.ashley@hotmail.co.uk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5"/>
              </a:rPr>
              <a:t>rstacey@apple.com</a:t>
            </a:r>
            <a:r>
              <a:rPr lang="en-US" sz="1600" b="0" dirty="0" smtClean="0"/>
              <a:t>  </a:t>
            </a:r>
          </a:p>
          <a:p>
            <a:r>
              <a:rPr lang="en-US" sz="1600" dirty="0" err="1" smtClean="0"/>
              <a:t>TGad</a:t>
            </a:r>
            <a:r>
              <a:rPr lang="en-US" sz="1600" dirty="0" smtClean="0"/>
              <a:t> – Carlos </a:t>
            </a:r>
            <a:r>
              <a:rPr lang="en-US" sz="1600" dirty="0" err="1" smtClean="0"/>
              <a:t>Cordeiro</a:t>
            </a:r>
            <a:r>
              <a:rPr lang="en-US" sz="1600" dirty="0" smtClean="0"/>
              <a:t>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carlos.cordeiro@intel.com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b="0" dirty="0" smtClean="0">
                <a:hlinkClick r:id="rId7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8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Tom </a:t>
            </a:r>
            <a:r>
              <a:rPr lang="en-US" sz="1600" dirty="0" err="1" smtClean="0"/>
              <a:t>Siep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9"/>
              </a:rPr>
              <a:t>tom.siep@csr.com</a:t>
            </a:r>
            <a:r>
              <a:rPr lang="en-US" sz="1600" b="0" dirty="0" smtClean="0"/>
              <a:t>  </a:t>
            </a: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0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REVmb</a:t>
            </a:r>
            <a:r>
              <a:rPr lang="en-GB" sz="2000" dirty="0" smtClean="0"/>
              <a:t> – </a:t>
            </a:r>
          </a:p>
          <a:p>
            <a:r>
              <a:rPr lang="en-GB" sz="2000" dirty="0" err="1" smtClean="0"/>
              <a:t>11aa</a:t>
            </a:r>
            <a:r>
              <a:rPr lang="en-GB" sz="2000" dirty="0" smtClean="0"/>
              <a:t> –  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</a:t>
            </a:r>
          </a:p>
          <a:p>
            <a:r>
              <a:rPr lang="en-GB" sz="2000" dirty="0" err="1" smtClean="0"/>
              <a:t>11ad</a:t>
            </a:r>
            <a:r>
              <a:rPr lang="en-GB" sz="2000" dirty="0" smtClean="0"/>
              <a:t> – </a:t>
            </a:r>
          </a:p>
          <a:p>
            <a:r>
              <a:rPr lang="en-GB" sz="2000" dirty="0" err="1" smtClean="0"/>
              <a:t>11ae</a:t>
            </a:r>
            <a:r>
              <a:rPr lang="en-GB" sz="2000" dirty="0" smtClean="0"/>
              <a:t> –  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11-11/</a:t>
            </a:r>
            <a:r>
              <a:rPr lang="en-US" dirty="0" err="1" smtClean="0"/>
              <a:t>1149r17</a:t>
            </a:r>
            <a:r>
              <a:rPr lang="en-US" dirty="0" smtClean="0"/>
              <a:t> (2012 April 18)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</a:t>
            </a:r>
            <a:r>
              <a:rPr lang="en-US" dirty="0" err="1" smtClean="0"/>
              <a:t>11ad</a:t>
            </a:r>
            <a:r>
              <a:rPr lang="en-US" dirty="0" smtClean="0"/>
              <a:t> goes first, then </a:t>
            </a:r>
            <a:r>
              <a:rPr lang="en-US" dirty="0" err="1" smtClean="0"/>
              <a:t>11ac</a:t>
            </a:r>
            <a:r>
              <a:rPr lang="en-US" dirty="0" smtClean="0"/>
              <a:t>, </a:t>
            </a:r>
            <a:r>
              <a:rPr lang="en-US" dirty="0" err="1" smtClean="0"/>
              <a:t>11af</a:t>
            </a:r>
            <a:r>
              <a:rPr lang="en-US" dirty="0" smtClean="0"/>
              <a:t>, </a:t>
            </a:r>
            <a:r>
              <a:rPr lang="en-US" dirty="0" err="1" smtClean="0"/>
              <a:t>11ah</a:t>
            </a:r>
            <a:r>
              <a:rPr lang="en-US" dirty="0" smtClean="0"/>
              <a:t>, </a:t>
            </a:r>
            <a:r>
              <a:rPr lang="en-US" dirty="0" err="1" smtClean="0"/>
              <a:t>11ai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WG</a:t>
            </a:r>
            <a:r>
              <a:rPr lang="en-US" dirty="0" smtClean="0"/>
              <a:t>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9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11785</TotalTime>
  <Words>1256</Words>
  <Application>Microsoft Office PowerPoint</Application>
  <PresentationFormat>On-screen Show (4:3)</PresentationFormat>
  <Paragraphs>357</Paragraphs>
  <Slides>20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Document</vt:lpstr>
      <vt:lpstr>802.11 WG Editor’s Meeting (May ‘12)</vt:lpstr>
      <vt:lpstr>Abstract</vt:lpstr>
      <vt:lpstr>Agenda for 2012-05-15</vt:lpstr>
      <vt:lpstr>Roll Call – 2012-05-15</vt:lpstr>
      <vt:lpstr>Volunteer Editor Contacts</vt:lpstr>
      <vt:lpstr>Round table status report</vt:lpstr>
      <vt:lpstr>Reflector Updates</vt:lpstr>
      <vt:lpstr>IEEE Publication Status</vt:lpstr>
      <vt:lpstr>Numbering Alignment Process</vt:lpstr>
      <vt:lpstr>Amendment &amp; other ordering notes</vt:lpstr>
      <vt:lpstr>Discussion with IEEE Publications staff</vt:lpstr>
      <vt:lpstr>MDR Status</vt:lpstr>
      <vt:lpstr>Editors page</vt:lpstr>
      <vt:lpstr>802.11 Style Guide</vt:lpstr>
      <vt:lpstr>Editor Amendment Ordering</vt:lpstr>
      <vt:lpstr>Email Your Draft Status Updates</vt:lpstr>
      <vt:lpstr>Draft Development Snapshot</vt:lpstr>
      <vt:lpstr>Introduction to REVmc</vt:lpstr>
      <vt:lpstr>MIB style, Visio and Frame practices </vt:lpstr>
      <vt:lpstr>Two Technical Editors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Editor's Meeting</dc:title>
  <dc:creator>Peter Ecclesine</dc:creator>
  <cp:lastModifiedBy>pecclesi</cp:lastModifiedBy>
  <cp:revision>531</cp:revision>
  <cp:lastPrinted>1998-02-10T13:28:06Z</cp:lastPrinted>
  <dcterms:created xsi:type="dcterms:W3CDTF">1998-02-10T13:07:52Z</dcterms:created>
  <dcterms:modified xsi:type="dcterms:W3CDTF">2012-05-08T22:43:16Z</dcterms:modified>
</cp:coreProperties>
</file>