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2" r:id="rId4"/>
    <p:sldId id="265" r:id="rId5"/>
    <p:sldId id="267" r:id="rId6"/>
    <p:sldId id="266" r:id="rId7"/>
    <p:sldId id="268" r:id="rId8"/>
    <p:sldId id="269" r:id="rId9"/>
    <p:sldId id="263" r:id="rId10"/>
    <p:sldId id="270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92" y="-22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802.11-12/0562r0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6048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802.11-12/0562r0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3147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802.11-12/0562r0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802.11-12/0562r0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802.11-12/0562r0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802.11-12/0562r0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802.11-12/0562r0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802.11-12/0562r0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Dan Harkins, Aruba Networks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2665923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Authentication</a:t>
            </a:r>
            <a:r>
              <a:rPr lang="en-GB" sz="1200" baseline="0" dirty="0" smtClean="0">
                <a:solidFill>
                  <a:srgbClr val="000000"/>
                </a:solidFill>
              </a:rPr>
              <a:t> and Upper-layer Messaging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11-12/0562r0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80010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Authentication and Upper-Layer Messaging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2012-05-04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7591129"/>
              </p:ext>
            </p:extLst>
          </p:nvPr>
        </p:nvGraphicFramePr>
        <p:xfrm>
          <a:off x="519113" y="2279650"/>
          <a:ext cx="8024812" cy="256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Document" r:id="rId4" imgW="8234190" imgH="2638977" progId="Word.Document.8">
                  <p:embed/>
                </p:oleObj>
              </mc:Choice>
              <mc:Fallback>
                <p:oleObj name="Document" r:id="rId4" imgW="8234190" imgH="263897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9650"/>
                        <a:ext cx="8024812" cy="256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How to Process Authentication and Upper-Layer Messaging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There are two separate things going on, do them separately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In </a:t>
            </a:r>
            <a:r>
              <a:rPr lang="en-US" dirty="0" smtClean="0"/>
              <a:t>a single 2 round-trip </a:t>
            </a:r>
            <a:r>
              <a:rPr lang="en-US" dirty="0" smtClean="0"/>
              <a:t>exchange– one round-trip </a:t>
            </a:r>
            <a:r>
              <a:rPr lang="en-US" dirty="0" smtClean="0"/>
              <a:t>for authentication, one round-trip for DHCP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Like 11-11/1488r1 (as presented in 11-11/1429r2</a:t>
            </a:r>
            <a:r>
              <a:rPr lang="en-US" dirty="0" smtClean="0"/>
              <a:t>)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Minimal  initial resource allocation requirements</a:t>
            </a:r>
          </a:p>
          <a:p>
            <a:pPr lvl="3">
              <a:buFont typeface="Arial" pitchFamily="34" charset="0"/>
              <a:buChar char="•"/>
            </a:pPr>
            <a:r>
              <a:rPr lang="en-US" dirty="0" smtClean="0"/>
              <a:t>per-STA state on the network is session id plus nonce</a:t>
            </a:r>
          </a:p>
          <a:p>
            <a:pPr lvl="3">
              <a:buFont typeface="Arial" pitchFamily="34" charset="0"/>
              <a:buChar char="•"/>
            </a:pPr>
            <a:r>
              <a:rPr lang="en-US" dirty="0" smtClean="0"/>
              <a:t>per-connection state on the STA is session id plus nonce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No built in resource exhaustion attack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DHCP request is still integrity protected and can still, optionally, have privacy protection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Authenticated identity always known prior to address assignment</a:t>
            </a:r>
          </a:p>
          <a:p>
            <a:pPr lvl="3">
              <a:buFont typeface="Arial" pitchFamily="34" charset="0"/>
              <a:buChar char="•"/>
            </a:pPr>
            <a:r>
              <a:rPr lang="en-US" dirty="0" smtClean="0"/>
              <a:t>Authorization attributes can be used to determine IP/VLAN assignment</a:t>
            </a:r>
          </a:p>
        </p:txBody>
      </p:sp>
    </p:spTree>
    <p:extLst>
      <p:ext uri="{BB962C8B-B14F-4D97-AF65-F5344CB8AC3E}">
        <p14:creationId xmlns:p14="http://schemas.microsoft.com/office/powerpoint/2010/main" val="39175697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11-11/1160r6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11-11/1488r1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11-11/1429r2</a:t>
            </a:r>
            <a:endParaRPr lang="en-US" dirty="0" smtClean="0"/>
          </a:p>
          <a:p>
            <a:pPr marL="0" indent="0"/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submission discusses problems with the acceptance </a:t>
            </a:r>
            <a:r>
              <a:rPr lang="en-GB" dirty="0" smtClean="0"/>
              <a:t>(and processing) </a:t>
            </a:r>
            <a:r>
              <a:rPr lang="en-GB" dirty="0" smtClean="0"/>
              <a:t>of upper-layer messages </a:t>
            </a:r>
            <a:r>
              <a:rPr lang="en-GB" dirty="0" smtClean="0"/>
              <a:t>prior </a:t>
            </a:r>
            <a:r>
              <a:rPr lang="en-GB" dirty="0" smtClean="0"/>
              <a:t>to authentication.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Challenging Goals in 11ai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Fast link set-up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Authentication and u</a:t>
            </a:r>
            <a:r>
              <a:rPr lang="en-GB" dirty="0" smtClean="0"/>
              <a:t>pper-layer </a:t>
            </a:r>
            <a:r>
              <a:rPr lang="en-GB" dirty="0" smtClean="0"/>
              <a:t>protocol messaging (e.g. address assignment, plus DAD, plus….) with a minimum of delay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Cannot degrade RSN security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Mutual </a:t>
            </a:r>
            <a:r>
              <a:rPr lang="en-GB" dirty="0" smtClean="0"/>
              <a:t>authentication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No replay attacks (“</a:t>
            </a:r>
            <a:r>
              <a:rPr lang="en-GB" dirty="0" err="1" smtClean="0"/>
              <a:t>liveness</a:t>
            </a:r>
            <a:r>
              <a:rPr lang="en-GB" dirty="0" smtClean="0"/>
              <a:t>” proof)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err="1" smtClean="0"/>
              <a:t>etc</a:t>
            </a:r>
            <a:endParaRPr lang="en-GB" dirty="0" smtClean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Handle the use case of hundreds of STAs trying to connect simultaneously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The doors of the train open and everyone’s phone/PDA tries to connect to wireless network in the station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 of Upper Layer Messages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Piggy-back the upper-layer message on an L2 </a:t>
            </a:r>
            <a:r>
              <a:rPr lang="en-US" dirty="0" smtClean="0"/>
              <a:t>frame that </a:t>
            </a:r>
            <a:r>
              <a:rPr lang="en-US" dirty="0" smtClean="0"/>
              <a:t>is conveying its own </a:t>
            </a:r>
            <a:r>
              <a:rPr lang="en-US" dirty="0" smtClean="0"/>
              <a:t>message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Put (some of) the upper-layer messages into (some of) the authentication frames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Do as much as possible in parallel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0083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Simultaneous Address Assignment w/ERP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9987" y="1981200"/>
            <a:ext cx="2436813" cy="4113213"/>
          </a:xfrm>
        </p:spPr>
        <p:txBody>
          <a:bodyPr/>
          <a:lstStyle/>
          <a:p>
            <a:pPr marL="0" indent="0"/>
            <a:r>
              <a:rPr lang="en-US" sz="1600" dirty="0" smtClean="0"/>
              <a:t>First message from client has both authentication and DHCP message</a:t>
            </a:r>
          </a:p>
          <a:p>
            <a:pPr marL="0" indent="0"/>
            <a:endParaRPr lang="en-US" sz="1600" dirty="0" smtClean="0"/>
          </a:p>
          <a:p>
            <a:pPr marL="0" indent="0"/>
            <a:r>
              <a:rPr lang="en-US" sz="1600" dirty="0" smtClean="0"/>
              <a:t>Server simultaneously asks AS to authenticate peer and asks DHCP server for an address</a:t>
            </a:r>
            <a:endParaRPr lang="en-US" sz="1600" dirty="0"/>
          </a:p>
          <a:p>
            <a:pPr marL="457200" indent="-457200">
              <a:buFont typeface="Arial" pitchFamily="34" charset="0"/>
              <a:buChar char="•"/>
            </a:pPr>
            <a:endParaRPr lang="en-US" sz="1600" dirty="0" smtClean="0"/>
          </a:p>
          <a:p>
            <a:pPr marL="0" indent="0"/>
            <a:endParaRPr lang="en-US" sz="1600" dirty="0" smtClean="0"/>
          </a:p>
          <a:p>
            <a:pPr marL="0" indent="0"/>
            <a:r>
              <a:rPr lang="en-US" sz="1600" dirty="0" smtClean="0"/>
              <a:t>Server validates DHCP discover after receipt of DHP </a:t>
            </a:r>
            <a:r>
              <a:rPr lang="en-US" sz="1600" dirty="0" smtClean="0"/>
              <a:t>ACK</a:t>
            </a:r>
            <a:endParaRPr lang="en-US" sz="16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8" name="Content Placeholder 7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1752600"/>
            <a:ext cx="5410200" cy="4313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Arrow Connector 9"/>
          <p:cNvCxnSpPr/>
          <p:nvPr/>
        </p:nvCxnSpPr>
        <p:spPr bwMode="auto">
          <a:xfrm flipH="1">
            <a:off x="3657600" y="2514600"/>
            <a:ext cx="2590800" cy="76200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flipH="1">
            <a:off x="5181600" y="3651913"/>
            <a:ext cx="1066800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 flipV="1">
            <a:off x="4419600" y="5105400"/>
            <a:ext cx="1828800" cy="15240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572736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 smtClean="0"/>
              <a:t>Problems with Simultaneous Address Assignment w/ERP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0813" cy="4495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/>
              <a:t>Handling is </a:t>
            </a:r>
            <a:r>
              <a:rPr lang="en-US" dirty="0" smtClean="0"/>
              <a:t>problematic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Infrastructure </a:t>
            </a:r>
            <a:r>
              <a:rPr lang="en-US" dirty="0" smtClean="0"/>
              <a:t>may require authenticated identity to determine appropriate address to assign</a:t>
            </a:r>
          </a:p>
          <a:p>
            <a:pPr marL="400050">
              <a:buFont typeface="Arial" pitchFamily="34" charset="0"/>
              <a:buChar char="•"/>
            </a:pPr>
            <a:r>
              <a:rPr lang="en-US" dirty="0" smtClean="0"/>
              <a:t>An address is requested upon receipt of a single unauthenticated message</a:t>
            </a:r>
          </a:p>
          <a:p>
            <a:pPr marL="800100" lvl="1">
              <a:buFont typeface="Arial" pitchFamily="34" charset="0"/>
              <a:buChar char="•"/>
            </a:pPr>
            <a:r>
              <a:rPr lang="en-US" dirty="0" smtClean="0"/>
              <a:t>Request is processed </a:t>
            </a:r>
            <a:r>
              <a:rPr lang="en-US" i="1" u="sng" dirty="0" smtClean="0"/>
              <a:t>before</a:t>
            </a:r>
            <a:r>
              <a:rPr lang="en-US" dirty="0" smtClean="0"/>
              <a:t> it is validated!</a:t>
            </a:r>
          </a:p>
          <a:p>
            <a:pPr marL="800100" lvl="1">
              <a:buFont typeface="Arial" pitchFamily="34" charset="0"/>
              <a:buChar char="•"/>
            </a:pPr>
            <a:r>
              <a:rPr lang="en-US" dirty="0" smtClean="0"/>
              <a:t>This opens up the network to a resource exhaustion attack</a:t>
            </a:r>
          </a:p>
          <a:p>
            <a:pPr marL="1200150" lvl="2">
              <a:buFont typeface="Arial" pitchFamily="34" charset="0"/>
              <a:buChar char="•"/>
            </a:pPr>
            <a:r>
              <a:rPr lang="en-US" dirty="0" smtClean="0"/>
              <a:t>The network is unable to discriminate between an attacker spraying hundreds of bogus (but semantically valid) messages from fake MAC addresses and hundreds of legitimate users requesting access</a:t>
            </a:r>
          </a:p>
          <a:p>
            <a:pPr marL="1200150" lvl="2">
              <a:buFont typeface="Arial" pitchFamily="34" charset="0"/>
              <a:buChar char="•"/>
            </a:pPr>
            <a:r>
              <a:rPr lang="en-US" dirty="0"/>
              <a:t>Remember the train station use </a:t>
            </a:r>
            <a:r>
              <a:rPr lang="en-US" dirty="0" smtClean="0"/>
              <a:t>case: network must be able to handle hundreds of nascent connections</a:t>
            </a:r>
            <a:endParaRPr lang="en-US" dirty="0"/>
          </a:p>
          <a:p>
            <a:pPr marL="971550" lvl="2" indent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4352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153400" cy="1065213"/>
          </a:xfrm>
        </p:spPr>
        <p:txBody>
          <a:bodyPr/>
          <a:lstStyle/>
          <a:p>
            <a:r>
              <a:rPr lang="en-US" dirty="0" smtClean="0"/>
              <a:t>“Concurrent” IP Address Assignment w/ERP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9" y="1981200"/>
            <a:ext cx="2513013" cy="4113213"/>
          </a:xfrm>
        </p:spPr>
        <p:txBody>
          <a:bodyPr/>
          <a:lstStyle/>
          <a:p>
            <a:pPr marL="0" lvl="0" indent="0"/>
            <a:endParaRPr lang="en-US" sz="1600" dirty="0" smtClean="0"/>
          </a:p>
          <a:p>
            <a:pPr marL="0" lvl="0" indent="0"/>
            <a:r>
              <a:rPr lang="en-US" sz="1600" dirty="0" smtClean="0"/>
              <a:t>First </a:t>
            </a:r>
            <a:r>
              <a:rPr lang="en-US" sz="1600" dirty="0"/>
              <a:t>message from client has both authentication and DHCP message</a:t>
            </a:r>
          </a:p>
          <a:p>
            <a:endParaRPr lang="en-US" dirty="0" smtClean="0"/>
          </a:p>
          <a:p>
            <a:pPr marL="0" lvl="0" indent="0"/>
            <a:r>
              <a:rPr lang="en-US" sz="1600" dirty="0" smtClean="0"/>
              <a:t>Server relays ERP message to AS, and retains rest of client message</a:t>
            </a:r>
            <a:endParaRPr lang="en-US" sz="1600" dirty="0"/>
          </a:p>
          <a:p>
            <a:endParaRPr lang="en-US" sz="1600" dirty="0" smtClean="0"/>
          </a:p>
          <a:p>
            <a:pPr marL="0" lvl="0" indent="0"/>
            <a:r>
              <a:rPr lang="en-US" sz="1600" dirty="0" smtClean="0"/>
              <a:t>If AS authenticates client the rest of the client message is validated and a DHCP discover is sent to obtain an IP address</a:t>
            </a:r>
            <a:endParaRPr lang="en-US" sz="16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7</a:t>
            </a:fld>
            <a:endParaRPr lang="en-GB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76400"/>
            <a:ext cx="5029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Arrow Connector 9"/>
          <p:cNvCxnSpPr/>
          <p:nvPr/>
        </p:nvCxnSpPr>
        <p:spPr bwMode="auto">
          <a:xfrm flipH="1">
            <a:off x="2971800" y="2667000"/>
            <a:ext cx="2895600" cy="68580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stCxn id="4" idx="1"/>
          </p:cNvCxnSpPr>
          <p:nvPr/>
        </p:nvCxnSpPr>
        <p:spPr bwMode="auto">
          <a:xfrm flipH="1" flipV="1">
            <a:off x="5105400" y="3886200"/>
            <a:ext cx="838199" cy="151607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 flipV="1">
            <a:off x="5334000" y="5257800"/>
            <a:ext cx="609599" cy="15240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413873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 smtClean="0"/>
              <a:t>Problems with Concurrent IP Address Assignment w/ERP </a:t>
            </a:r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4343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It </a:t>
            </a:r>
            <a:r>
              <a:rPr lang="en-US" dirty="0" smtClean="0"/>
              <a:t>requires a significant amount of state to be maintained on the </a:t>
            </a:r>
            <a:r>
              <a:rPr lang="en-US" dirty="0" smtClean="0"/>
              <a:t>AP upon receipt of a single unauthenticated message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The AP must create </a:t>
            </a:r>
            <a:r>
              <a:rPr lang="en-US" dirty="0" smtClean="0"/>
              <a:t>per-STA state after receipt of a probe request!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ERP </a:t>
            </a:r>
            <a:r>
              <a:rPr lang="en-US" dirty="0" smtClean="0"/>
              <a:t>message– name, </a:t>
            </a:r>
            <a:r>
              <a:rPr lang="en-US" dirty="0" err="1" smtClean="0"/>
              <a:t>cryptosuite</a:t>
            </a:r>
            <a:r>
              <a:rPr lang="en-US" dirty="0" smtClean="0"/>
              <a:t>, tag and DHCP offer must be retained until AAA server responds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The DHCP offer can be encrypted, making validity heuristics impractical-- impossible to distinguish between an encrypted offer with many attributes and </a:t>
            </a:r>
            <a:r>
              <a:rPr lang="en-US" dirty="0" smtClean="0"/>
              <a:t>a very large amount of garbage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Cost of single request/response is not amortized across all STAs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B</a:t>
            </a:r>
            <a:r>
              <a:rPr lang="en-US" dirty="0" smtClean="0"/>
              <a:t>enefit </a:t>
            </a:r>
            <a:r>
              <a:rPr lang="en-US" dirty="0" smtClean="0"/>
              <a:t>of </a:t>
            </a:r>
            <a:r>
              <a:rPr lang="en-US" dirty="0" smtClean="0"/>
              <a:t>“single” request/response is illusory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The client doesn’t know whether the AP is implementing “concurrent” or “simultaneous”, how long does it wait?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Since it’s 2 round trips to 2 servers the cost is the same as 2 messages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6172200"/>
            <a:ext cx="5427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*</a:t>
            </a:r>
            <a:r>
              <a:rPr lang="en-US" sz="1200" dirty="0" smtClean="0">
                <a:solidFill>
                  <a:schemeClr val="tx1"/>
                </a:solidFill>
              </a:rPr>
              <a:t> these problems are also inherent to Simultaneous IP Address Assignment with ERP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621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How to Process Authentication and Upper-Layer Messaging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7924800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Sequentially! Authentication then DHCP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To do otherwise opens the network up to resource exhaustion attack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In an honest and fair manner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Don’t hide two 2-message protocols as </a:t>
            </a:r>
            <a:r>
              <a:rPr lang="en-US" dirty="0" smtClean="0"/>
              <a:t>one 2-message protocol</a:t>
            </a:r>
            <a:endParaRPr lang="en-US" dirty="0" smtClean="0"/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The client should get feedback on where in the protocol it is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Timers can be set realistically without guessing or over compensating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The AP should not bear the full cost of hundreds of simultaneous connections when amortizing the cost over all clients is possible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Susceptibility to resource exhaustion attacks should not be a requirement for FILS 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Some cost should be amortized over all STAs (per-STA load will be trivial)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423</TotalTime>
  <Words>882</Words>
  <Application>Microsoft Office PowerPoint</Application>
  <PresentationFormat>On-screen Show (4:3)</PresentationFormat>
  <Paragraphs>134</Paragraphs>
  <Slides>11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802-11-Submission</vt:lpstr>
      <vt:lpstr>Microsoft Word 97 - 2003 Document</vt:lpstr>
      <vt:lpstr>Authentication and Upper-Layer Messaging</vt:lpstr>
      <vt:lpstr>Abstract</vt:lpstr>
      <vt:lpstr>Challenging Goals in 11ai</vt:lpstr>
      <vt:lpstr>Handling of Upper Layer Messages</vt:lpstr>
      <vt:lpstr>Simultaneous Address Assignment w/ERP</vt:lpstr>
      <vt:lpstr>Problems with Simultaneous Address Assignment w/ERP</vt:lpstr>
      <vt:lpstr>“Concurrent” IP Address Assignment w/ERP</vt:lpstr>
      <vt:lpstr>Problems with Concurrent IP Address Assignment w/ERP *</vt:lpstr>
      <vt:lpstr>How to Process Authentication and Upper-Layer Messaging</vt:lpstr>
      <vt:lpstr>How to Process Authentication and Upper-Layer Messaging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Authentication and Upper-Layer Messaging</dc:title>
  <dc:creator>Dan Harkins</dc:creator>
  <cp:lastModifiedBy>Dan Harkins</cp:lastModifiedBy>
  <cp:revision>23</cp:revision>
  <cp:lastPrinted>1601-01-01T00:00:00Z</cp:lastPrinted>
  <dcterms:created xsi:type="dcterms:W3CDTF">2012-05-07T18:18:25Z</dcterms:created>
  <dcterms:modified xsi:type="dcterms:W3CDTF">2012-05-09T20:24:27Z</dcterms:modified>
</cp:coreProperties>
</file>