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272" r:id="rId4"/>
    <p:sldId id="273" r:id="rId5"/>
    <p:sldId id="274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902" autoAdjust="0"/>
    <p:restoredTop sz="94660"/>
  </p:normalViewPr>
  <p:slideViewPr>
    <p:cSldViewPr>
      <p:cViewPr varScale="1">
        <p:scale>
          <a:sx n="92" d="100"/>
          <a:sy n="92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A53E2CA2-4888-4108-8DC9-C2FA54ABBE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02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30A93A6-9B66-4F86-BC4F-827073054C1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273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BD50EC4-21BB-42A8-AA34-94F26641BFC5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D43F0CE-EF0F-4DED-B015-E64F95E7B08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0F81703-88D8-4194-A8A9-56A7D22D29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17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189DDDE-C8C1-4C52-8B14-9C9B27127D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3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AF477A-6DEF-4786-8DCE-FBA74EAA6D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5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8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07-2011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4DBEEB7-4782-4D83-9FD5-ED10E11965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4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042460A-69CF-4CD0-A67D-B5877CCA1C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67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8E0281D-E4F3-4F27-A11B-AAB29DEA25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8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8D20F62-23DF-4991-A94D-07FD10E596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3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1556F9F-73BF-44A7-94ED-0B142D2F32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5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A113D7D-CE2B-4736-8AD0-314384E606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2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691F4AE-1650-49F3-8338-0349B26FDD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082A1AA-42F3-4190-B2AF-CD9B7BD10D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7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58829" y="6475413"/>
            <a:ext cx="58509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John </a:t>
            </a:r>
            <a:r>
              <a:rPr lang="en-US" dirty="0" smtClean="0"/>
              <a:t>Doe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A7BF0BC5-0776-4DD3-9650-AD032154DF1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802.11-12/0559r0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69441" cy="276999"/>
          </a:xfrm>
        </p:spPr>
        <p:txBody>
          <a:bodyPr/>
          <a:lstStyle/>
          <a:p>
            <a:r>
              <a:rPr lang="en-US" dirty="0" smtClean="0"/>
              <a:t>05-2012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98391" y="6475413"/>
            <a:ext cx="1245534" cy="184666"/>
          </a:xfrm>
        </p:spPr>
        <p:txBody>
          <a:bodyPr/>
          <a:lstStyle/>
          <a:p>
            <a:r>
              <a:rPr lang="en-US" dirty="0" smtClean="0"/>
              <a:t>Gabor Bajko, Nokia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18AD17A-8A9E-42C0-B429-1E727E262ACB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Network Selection Optimization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2012-05-04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699925"/>
              </p:ext>
            </p:extLst>
          </p:nvPr>
        </p:nvGraphicFramePr>
        <p:xfrm>
          <a:off x="512763" y="2274888"/>
          <a:ext cx="8007350" cy="278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2" name="Document" r:id="rId5" imgW="8249850" imgH="2876370" progId="Word.Document.8">
                  <p:embed/>
                </p:oleObj>
              </mc:Choice>
              <mc:Fallback>
                <p:oleObj name="Document" r:id="rId5" imgW="8249850" imgH="2876370" progId="Word.Document.8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4888"/>
                        <a:ext cx="8007350" cy="278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82" cy="276999"/>
          </a:xfrm>
        </p:spPr>
        <p:txBody>
          <a:bodyPr/>
          <a:lstStyle/>
          <a:p>
            <a:r>
              <a:rPr lang="en-US" dirty="0" smtClean="0"/>
              <a:t>07-2011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3721" y="6475413"/>
            <a:ext cx="1680204" cy="184666"/>
          </a:xfrm>
        </p:spPr>
        <p:txBody>
          <a:bodyPr/>
          <a:lstStyle/>
          <a:p>
            <a:r>
              <a:rPr lang="en-US" dirty="0" smtClean="0"/>
              <a:t>Gabor, B. and Canpolat, 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2AE59E7-496C-410A-B550-EAF128436E7C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000" dirty="0" smtClean="0"/>
              <a:t>Currently, STAs do Network Discovery by sending unicast GAS requests to APs this mechanism is very inefficient and time consuming, as shown in 11-1015r2</a:t>
            </a:r>
          </a:p>
          <a:p>
            <a:pPr>
              <a:buFontTx/>
              <a:buNone/>
            </a:pPr>
            <a:r>
              <a:rPr lang="en-US" sz="2000" dirty="0" smtClean="0"/>
              <a:t>Prior to Network Discovery, STAs have to perform scanning, to learn the MAC address of the candidate APs. Most STAs on the market perform active scanning to save time. </a:t>
            </a:r>
          </a:p>
          <a:p>
            <a:pPr>
              <a:buFontTx/>
              <a:buNone/>
            </a:pPr>
            <a:r>
              <a:rPr lang="en-US" sz="2000" dirty="0" smtClean="0"/>
              <a:t>Therefore, a STA ends up in most cases transmitting a broadcast Probe Request, followed by unicast GAS requests to all APs; this process is time consuming and wastes radio resources</a:t>
            </a:r>
          </a:p>
          <a:p>
            <a:pPr>
              <a:buFontTx/>
              <a:buNone/>
            </a:pPr>
            <a:r>
              <a:rPr lang="en-US" sz="2000" dirty="0" smtClean="0"/>
              <a:t>This submission proposes to combine Probe request and GAS Requests</a:t>
            </a:r>
            <a:br>
              <a:rPr lang="en-US" sz="2000" dirty="0" smtClean="0"/>
            </a:b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time consuming aspect of the current Network Discovery procedure was documented in 11/1015r0 and its revisions, and discussed extensively in the TG</a:t>
            </a:r>
          </a:p>
          <a:p>
            <a:r>
              <a:rPr lang="en-US" sz="2000" dirty="0" smtClean="0"/>
              <a:t>A broadcast based GAS request proposal </a:t>
            </a:r>
            <a:r>
              <a:rPr lang="en-US" sz="2000" dirty="0" smtClean="0"/>
              <a:t>was presented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however, it resulted in a discussion on combining GAS request with Probe Request.</a:t>
            </a:r>
          </a:p>
          <a:p>
            <a:r>
              <a:rPr lang="en-US" sz="2000" dirty="0" smtClean="0"/>
              <a:t>There </a:t>
            </a:r>
            <a:r>
              <a:rPr lang="en-US" sz="2000" dirty="0" smtClean="0"/>
              <a:t>was one concern expressed for combining Probe Response with GAS Response, that a long GAS Response frame may not fit in a Probe Response frame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4DBEEB7-4782-4D83-9FD5-ED10E11965F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67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 Probe Request with GAS Request by including GAS Request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IE </a:t>
            </a:r>
            <a:r>
              <a:rPr lang="en-US" dirty="0" smtClean="0"/>
              <a:t>into </a:t>
            </a:r>
            <a:r>
              <a:rPr lang="en-US" dirty="0" smtClean="0"/>
              <a:t>the Probe Request</a:t>
            </a:r>
          </a:p>
          <a:p>
            <a:r>
              <a:rPr lang="en-US" dirty="0" smtClean="0"/>
              <a:t>Define a possibility to combine Probe Response with GAS Response</a:t>
            </a:r>
          </a:p>
          <a:p>
            <a:pPr lvl="1"/>
            <a:r>
              <a:rPr lang="en-US" dirty="0" smtClean="0"/>
              <a:t>If the GAS Response frame is too long, or not immediately available indicate in the Probe Request that a separate GAS Comeback Request Mechanism could be used to pull the responses from the AP</a:t>
            </a:r>
            <a:r>
              <a:rPr lang="en-US" dirty="0" smtClean="0"/>
              <a:t>. </a:t>
            </a:r>
            <a:r>
              <a:rPr lang="en-US" dirty="0" smtClean="0"/>
              <a:t>Otherwise include the GAS Response into the Probe Response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4DBEEB7-4782-4D83-9FD5-ED10E11965F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572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the following text to section 6.3 of the SFD</a:t>
            </a:r>
          </a:p>
          <a:p>
            <a:endParaRPr lang="en-US" dirty="0" smtClean="0"/>
          </a:p>
          <a:p>
            <a:r>
              <a:rPr lang="en-US" dirty="0" smtClean="0"/>
              <a:t>For faster network discovery, STAs may combine Probe Requests and GAS Requests. AP STAs may combine Probe Response and GAS </a:t>
            </a:r>
            <a:r>
              <a:rPr lang="en-US" smtClean="0"/>
              <a:t>Response frames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07-2011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4DBEEB7-4782-4D83-9FD5-ED10E11965F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803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257</TotalTime>
  <Words>363</Words>
  <Application>Microsoft Office PowerPoint</Application>
  <PresentationFormat>On-screen Show (4:3)</PresentationFormat>
  <Paragraphs>43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Network Selection Optimization</vt:lpstr>
      <vt:lpstr>Abstract</vt:lpstr>
      <vt:lpstr>Prior discussions</vt:lpstr>
      <vt:lpstr>Proposal</vt:lpstr>
      <vt:lpstr>Motion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Bajko Gabor (Nokia-CIC/MtView)</dc:creator>
  <cp:lastModifiedBy>Bajko Gabor (Nokia-CIC/SiliconValley)</cp:lastModifiedBy>
  <cp:revision>50</cp:revision>
  <cp:lastPrinted>1998-02-10T13:28:06Z</cp:lastPrinted>
  <dcterms:created xsi:type="dcterms:W3CDTF">2011-07-15T00:15:07Z</dcterms:created>
  <dcterms:modified xsi:type="dcterms:W3CDTF">2012-05-04T19:30:45Z</dcterms:modified>
</cp:coreProperties>
</file>