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8" r:id="rId4"/>
    <p:sldId id="265" r:id="rId5"/>
    <p:sldId id="277" r:id="rId6"/>
    <p:sldId id="273" r:id="rId7"/>
    <p:sldId id="262" r:id="rId8"/>
    <p:sldId id="263" r:id="rId9"/>
    <p:sldId id="272" r:id="rId10"/>
    <p:sldId id="274" r:id="rId11"/>
    <p:sldId id="264" r:id="rId12"/>
    <p:sldId id="276" r:id="rId13"/>
    <p:sldId id="275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>
        <p:scale>
          <a:sx n="100" d="100"/>
          <a:sy n="100" d="100"/>
        </p:scale>
        <p:origin x="-2832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8226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110512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11-12/0553r0</a:t>
            </a:r>
          </a:p>
        </p:txBody>
      </p:sp>
      <p:sp>
        <p:nvSpPr>
          <p:cNvPr id="2" name="fc"/>
          <p:cNvSpPr txBox="1"/>
          <p:nvPr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Response </a:t>
            </a:r>
            <a:r>
              <a:rPr lang="en-GB" dirty="0"/>
              <a:t>Criteria </a:t>
            </a:r>
            <a:r>
              <a:rPr lang="en-GB" dirty="0" smtClean="0"/>
              <a:t>of Probe Request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2012-05-04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3808625"/>
              </p:ext>
            </p:extLst>
          </p:nvPr>
        </p:nvGraphicFramePr>
        <p:xfrm>
          <a:off x="514350" y="2276475"/>
          <a:ext cx="8077200" cy="292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4" imgW="8258040" imgH="2990728" progId="Word.Document.8">
                  <p:embed/>
                </p:oleObj>
              </mc:Choice>
              <mc:Fallback>
                <p:oleObj name="Document" r:id="rId4" imgW="8258040" imgH="299072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92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With proposed response </a:t>
            </a:r>
            <a:r>
              <a:rPr lang="fi-FI" dirty="0"/>
              <a:t>criteria the discovery becomes faster and it generates less overhead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response criteria is simple to implement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No additional complexity to discovery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T</a:t>
            </a:r>
            <a:r>
              <a:rPr lang="fi-FI" dirty="0" smtClean="0"/>
              <a:t>he most relevant </a:t>
            </a:r>
            <a:r>
              <a:rPr lang="fi-FI" dirty="0"/>
              <a:t>parameters </a:t>
            </a:r>
            <a:r>
              <a:rPr lang="fi-FI" dirty="0" smtClean="0"/>
              <a:t>are already available for discovery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485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Motion 1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fi-FI" dirty="0" smtClean="0"/>
              <a:t>Add the following sentence to the Specification Framework document:</a:t>
            </a:r>
          </a:p>
          <a:p>
            <a:r>
              <a:rPr lang="fi-FI" dirty="0"/>
              <a:t>” Probe Request </a:t>
            </a:r>
            <a:r>
              <a:rPr lang="fi-FI" dirty="0" smtClean="0"/>
              <a:t>may contain Inclusion List that specifies the MAC Addresses and SSIDs of hte STAs that shall respond to the request.”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Motion 2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fi-FI" dirty="0"/>
              <a:t>Add the following sentence to the Specification Framework document:</a:t>
            </a:r>
          </a:p>
          <a:p>
            <a:r>
              <a:rPr lang="fi-FI" dirty="0"/>
              <a:t>” Probe Request may contain </a:t>
            </a:r>
            <a:r>
              <a:rPr lang="fi-FI" dirty="0" smtClean="0"/>
              <a:t>Exclusion List </a:t>
            </a:r>
            <a:r>
              <a:rPr lang="fi-FI" dirty="0"/>
              <a:t>that specifies the MAC Addresses and SSIDs of hte STAs that shall </a:t>
            </a:r>
            <a:r>
              <a:rPr lang="fi-FI" dirty="0" smtClean="0"/>
              <a:t>not respond </a:t>
            </a:r>
            <a:r>
              <a:rPr lang="fi-FI" dirty="0"/>
              <a:t>to the request.”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1889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Motion 3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fi-FI" dirty="0"/>
              <a:t>Add the following sentence to the Specification Framework document:</a:t>
            </a:r>
          </a:p>
          <a:p>
            <a:r>
              <a:rPr lang="fi-FI" dirty="0" smtClean="0"/>
              <a:t>” Probe Response may contain Inclusion Parameters that specify the criteria of AP capabilites and link performance that </a:t>
            </a:r>
            <a:r>
              <a:rPr lang="fi-FI" dirty="0"/>
              <a:t>the </a:t>
            </a:r>
            <a:r>
              <a:rPr lang="fi-FI" dirty="0" smtClean="0"/>
              <a:t>responding STAs shall fulfill.”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4699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presentation describes the response criteria to avoid transmission of unnecessary Probe Responses.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following </a:t>
            </a:r>
            <a:r>
              <a:rPr lang="en-GB" dirty="0" smtClean="0"/>
              <a:t>criteria are considered:</a:t>
            </a:r>
          </a:p>
          <a:p>
            <a:pPr marL="800100" lvl="1" indent="-3429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Inclusion </a:t>
            </a:r>
            <a:r>
              <a:rPr lang="en-GB" dirty="0"/>
              <a:t>L</a:t>
            </a:r>
            <a:r>
              <a:rPr lang="en-GB" dirty="0" smtClean="0"/>
              <a:t>ist and Inclusion Parameters set criteria for STAs that are obliged to respond to the Probe </a:t>
            </a:r>
            <a:r>
              <a:rPr lang="en-GB" dirty="0"/>
              <a:t>R</a:t>
            </a:r>
            <a:r>
              <a:rPr lang="en-GB" dirty="0" smtClean="0"/>
              <a:t>equest.</a:t>
            </a:r>
          </a:p>
          <a:p>
            <a:pPr marL="800100" lvl="1" indent="-3429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Exclusion List sets criteria for STAs that shall not respond to the Probe Request. </a:t>
            </a:r>
          </a:p>
          <a:p>
            <a:pPr marL="5715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Solved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The presentation describes mechanism to avoid unecessary Probe Response transmissions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The reduced amount of Probe Responses makes discovery reliable and fast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</a:t>
            </a:r>
            <a:r>
              <a:rPr lang="fi-FI" dirty="0"/>
              <a:t>congestion and collisions in </a:t>
            </a:r>
            <a:r>
              <a:rPr lang="fi-FI" dirty="0" smtClean="0"/>
              <a:t>the channel are reduced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Without precise response criteria the Probe Response transmission create high traffic load and delay the transmission of the responses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This is visible especially in densely populated area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194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Faster scanning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Reduced scanning overhead and transmission collisions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Simple to implement, no complicated processing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Improved discovery of new, unkonwn APs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R</a:t>
            </a:r>
            <a:r>
              <a:rPr lang="fi-FI" dirty="0" smtClean="0"/>
              <a:t>esponses from already known APs are avoided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Better opportunity to discover other/all available APs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AP with desired capabilities and performance is discovered</a:t>
            </a:r>
          </a:p>
          <a:p>
            <a:r>
              <a:rPr lang="fi-FI" dirty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4484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Related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The response criteria has been discussed in many related presentations: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11-1619 Active Scanning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12-63 Selective transmission of Probe responses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12-259 </a:t>
            </a:r>
            <a:r>
              <a:rPr lang="en-US" dirty="0"/>
              <a:t>Reducing Probe Responses for faster AP discovery</a:t>
            </a:r>
            <a:endParaRPr lang="fi-FI" dirty="0" smtClean="0"/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12-265 </a:t>
            </a:r>
            <a:r>
              <a:rPr lang="fi-FI" dirty="0"/>
              <a:t>Selective transmission of Probe </a:t>
            </a:r>
            <a:r>
              <a:rPr lang="fi-FI" dirty="0" smtClean="0"/>
              <a:t>responses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12-279 Scanning Simulations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This presentation collects the main response criteria concepts of these presentations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498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The response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The response criteria defines the STAs that are obliged to respond to Probe request. The Response Criteria consists of: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sz="2800" b="1" dirty="0" smtClean="0"/>
              <a:t>Inclusion list; </a:t>
            </a:r>
            <a:r>
              <a:rPr lang="fi-FI" sz="2800" dirty="0" smtClean="0"/>
              <a:t>the MAC addresses and SSIDs os STAs that shall respond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sz="2800" b="1" dirty="0" smtClean="0"/>
              <a:t>Inclusion parameters; </a:t>
            </a:r>
            <a:r>
              <a:rPr lang="fi-FI" sz="2800" dirty="0" smtClean="0"/>
              <a:t>the capabilities and/or performance criteria that responding STA shall fulfill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sz="2800" b="1" dirty="0" smtClean="0"/>
              <a:t>Exclusion list; </a:t>
            </a:r>
            <a:r>
              <a:rPr lang="fi-FI" sz="2800" dirty="0" smtClean="0"/>
              <a:t>the MAC Addresses and SSIDs of STAs that shall not respond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0024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Inclusion List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Inclusion List </a:t>
            </a:r>
            <a:r>
              <a:rPr lang="en-GB" dirty="0"/>
              <a:t>i</a:t>
            </a:r>
            <a:r>
              <a:rPr lang="en-GB" dirty="0" smtClean="0"/>
              <a:t>ndicates the STAs that are obliged to respond to the Probe Request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Multiple SSIDs and MAC addresses in a single Probe Request frame eliminate unnecessary transmissions of Probe Request frames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Inclusion List includes: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MAC Address List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SSID / Mesh ID List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SSID List is already present in Probe </a:t>
            </a:r>
            <a:r>
              <a:rPr lang="en-GB" dirty="0" smtClean="0"/>
              <a:t>Requests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list may be shortened, i.e. The list may contain only the last 2 octets of MAC </a:t>
            </a:r>
            <a:r>
              <a:rPr lang="en-GB" dirty="0" smtClean="0"/>
              <a:t>addresses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Exclusion List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</a:t>
            </a:r>
            <a:r>
              <a:rPr lang="en-GB" dirty="0" smtClean="0"/>
              <a:t>Exclusion List indicates STAs </a:t>
            </a:r>
            <a:r>
              <a:rPr lang="en-GB" dirty="0"/>
              <a:t>that </a:t>
            </a:r>
            <a:r>
              <a:rPr lang="en-GB" dirty="0" smtClean="0"/>
              <a:t>shall not respond </a:t>
            </a:r>
            <a:r>
              <a:rPr lang="en-GB" dirty="0"/>
              <a:t>to the Probe </a:t>
            </a:r>
            <a:r>
              <a:rPr lang="en-GB" dirty="0" smtClean="0"/>
              <a:t>Request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scanning STA may already know the </a:t>
            </a:r>
            <a:r>
              <a:rPr lang="en-GB" dirty="0" smtClean="0"/>
              <a:t>specific APs and </a:t>
            </a:r>
            <a:r>
              <a:rPr lang="en-GB" dirty="0"/>
              <a:t>avoid transmissions </a:t>
            </a:r>
            <a:r>
              <a:rPr lang="en-GB" dirty="0" smtClean="0"/>
              <a:t>of unnecessary </a:t>
            </a:r>
            <a:r>
              <a:rPr lang="en-GB" dirty="0"/>
              <a:t>probe </a:t>
            </a:r>
            <a:r>
              <a:rPr lang="en-GB" dirty="0" smtClean="0"/>
              <a:t>responses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</a:t>
            </a:r>
            <a:r>
              <a:rPr lang="en-GB" dirty="0" smtClean="0"/>
              <a:t>Exclusion List contains:</a:t>
            </a:r>
            <a:endParaRPr lang="en-GB" dirty="0"/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MAC Address List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SSID / Mesh ID </a:t>
            </a:r>
            <a:r>
              <a:rPr lang="en-GB" dirty="0" smtClean="0"/>
              <a:t>List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E</a:t>
            </a:r>
            <a:r>
              <a:rPr lang="en-GB" dirty="0" smtClean="0"/>
              <a:t>xclusion and Inclusion Lists may have the same format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implementation is simple, no added complexity</a:t>
            </a:r>
          </a:p>
          <a:p>
            <a:pPr marL="0" indent="0"/>
            <a:endParaRPr lang="en-GB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Inclusion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AP Capability criteria ensures performance of the AP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responses </a:t>
            </a:r>
            <a:r>
              <a:rPr lang="en-GB" dirty="0" smtClean="0"/>
              <a:t>are requested from only </a:t>
            </a:r>
            <a:r>
              <a:rPr lang="en-GB" b="1" dirty="0"/>
              <a:t>HT, VHT or FILS </a:t>
            </a:r>
            <a:r>
              <a:rPr lang="en-GB" dirty="0"/>
              <a:t>capable </a:t>
            </a:r>
            <a:r>
              <a:rPr lang="en-GB" dirty="0" smtClean="0"/>
              <a:t>APs</a:t>
            </a:r>
            <a:endParaRPr lang="en-GB" dirty="0"/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The HT and VHT APs provide higher throughput for the device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The FILS capability enables faster link </a:t>
            </a:r>
            <a:r>
              <a:rPr lang="en-GB" dirty="0" smtClean="0"/>
              <a:t>setup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Link </a:t>
            </a:r>
            <a:r>
              <a:rPr lang="en-GB" dirty="0"/>
              <a:t>Q</a:t>
            </a:r>
            <a:r>
              <a:rPr lang="en-GB" dirty="0" smtClean="0"/>
              <a:t>uality </a:t>
            </a:r>
            <a:r>
              <a:rPr lang="en-GB" dirty="0"/>
              <a:t>criteria avoids </a:t>
            </a:r>
            <a:r>
              <a:rPr lang="en-GB" dirty="0" smtClean="0"/>
              <a:t>poor </a:t>
            </a:r>
            <a:r>
              <a:rPr lang="en-GB" dirty="0"/>
              <a:t>quality link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dirty="0"/>
              <a:t>RSSI limit </a:t>
            </a:r>
            <a:r>
              <a:rPr lang="en-GB" dirty="0"/>
              <a:t>requests responses from APs </a:t>
            </a:r>
            <a:r>
              <a:rPr lang="en-GB" dirty="0" smtClean="0"/>
              <a:t>that receive the request above the RSSI threshold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L</a:t>
            </a:r>
            <a:r>
              <a:rPr lang="en-GB" dirty="0" smtClean="0"/>
              <a:t>ink </a:t>
            </a:r>
            <a:r>
              <a:rPr lang="en-GB" dirty="0"/>
              <a:t>performance is key criteria </a:t>
            </a:r>
            <a:r>
              <a:rPr lang="en-GB" dirty="0" smtClean="0"/>
              <a:t>in AP selection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94377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14787</TotalTime>
  <Words>826</Words>
  <Application>Microsoft Office PowerPoint</Application>
  <PresentationFormat>On-screen Show (4:3)</PresentationFormat>
  <Paragraphs>142</Paragraphs>
  <Slides>13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Response Criteria of Probe Request</vt:lpstr>
      <vt:lpstr>Abstract</vt:lpstr>
      <vt:lpstr>Solved problem</vt:lpstr>
      <vt:lpstr>Advantages</vt:lpstr>
      <vt:lpstr>Related presentations</vt:lpstr>
      <vt:lpstr>The response criteria</vt:lpstr>
      <vt:lpstr>Inclusion List</vt:lpstr>
      <vt:lpstr>Exclusion List</vt:lpstr>
      <vt:lpstr>Inclusion Parameters</vt:lpstr>
      <vt:lpstr>Summary</vt:lpstr>
      <vt:lpstr>Motion 1</vt:lpstr>
      <vt:lpstr>Motion 2</vt:lpstr>
      <vt:lpstr>Motion 3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Response Criteria of Probe Request</dc:title>
  <dc:subject>Scanning, Probe Request</dc:subject>
  <dc:creator>Kneckt Jarkko (Nokia-NRC/Helsinki)</dc:creator>
  <cp:lastModifiedBy>Kneckt Jarkko (Nokia-NRC/Helsinki)</cp:lastModifiedBy>
  <cp:revision>54</cp:revision>
  <cp:lastPrinted>1601-01-01T00:00:00Z</cp:lastPrinted>
  <dcterms:created xsi:type="dcterms:W3CDTF">2012-04-11T09:59:05Z</dcterms:created>
  <dcterms:modified xsi:type="dcterms:W3CDTF">2012-05-07T07:43:51Z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4be5a08b-385a-499c-a6a7-d4af989d7fba</vt:lpwstr>
  </property>
  <property fmtid="{D5CDD505-2E9C-101B-9397-08002B2CF9AE}" pid="3" name="NokiaConfidentiality">
    <vt:lpwstr>Public</vt:lpwstr>
  </property>
</Properties>
</file>