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312" r:id="rId4"/>
    <p:sldId id="372" r:id="rId5"/>
    <p:sldId id="367" r:id="rId6"/>
    <p:sldId id="370" r:id="rId7"/>
    <p:sldId id="357" r:id="rId8"/>
    <p:sldId id="369" r:id="rId9"/>
    <p:sldId id="374" r:id="rId10"/>
    <p:sldId id="373" r:id="rId11"/>
    <p:sldId id="375" r:id="rId12"/>
    <p:sldId id="376" r:id="rId13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67" d="100"/>
          <a:sy n="67" d="100"/>
        </p:scale>
        <p:origin x="-11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10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802.11-12/550r10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insam.kwak@lge.com" TargetMode="External"/><Relationship Id="rId4" Type="http://schemas.openxmlformats.org/officeDocument/2006/relationships/hyperlink" Target="mailto:kiseon.ryu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ja-JP" sz="3000" dirty="0" smtClean="0">
                <a:ea typeface="MS PGothic" pitchFamily="34" charset="-128"/>
              </a:rPr>
              <a:t>Triggering the Broadcast Probe Response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2012-09-19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752528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altLang="zh-CN" sz="2400" dirty="0" smtClean="0"/>
              <a:t>Move to add the following text to Section 6.2.3 of SFD?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200" b="1" dirty="0" smtClean="0"/>
              <a:t>6.2.3 Probe Response</a:t>
            </a:r>
          </a:p>
          <a:p>
            <a:pPr>
              <a:buNone/>
            </a:pPr>
            <a:r>
              <a:rPr lang="en-US" altLang="zh-CN" sz="2000" b="0" dirty="0" smtClean="0"/>
              <a:t>	“To trigger the broadcast Probe Response transmission of the AP, the source address (SA) of the non-AP STA included in the received Probe Request may be included in the Probe Request.”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752528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altLang="zh-CN" sz="2400" dirty="0" smtClean="0"/>
              <a:t>Move to add the following text to Section 6.2.9 of SFD?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200" b="1" dirty="0" smtClean="0"/>
              <a:t>6.2.9 Omission of Probe Request</a:t>
            </a:r>
          </a:p>
          <a:p>
            <a:pPr marL="342900" lvl="1" indent="-342900">
              <a:buNone/>
            </a:pPr>
            <a:r>
              <a:rPr lang="en-US" altLang="zh-CN" sz="2000" b="0" dirty="0" smtClean="0"/>
              <a:t>	“</a:t>
            </a:r>
            <a:r>
              <a:rPr lang="en-US" u="sng" dirty="0" smtClean="0"/>
              <a:t>A non-AP STA, before transmitting its Probe Request frame to an AP, may receive other non-AP STAs’ Probe Request frame(s). After receiving other non-AP STA’s Probe Request frame(s) which is including source address of the Probe Request frame which was received from other STA , the non-AP STA may omit the Probe Request transmission.”</a:t>
            </a:r>
            <a:endParaRPr lang="en-US" altLang="zh-CN" sz="2000" b="0" dirty="0" smtClean="0"/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752528"/>
          </a:xfrm>
        </p:spPr>
        <p:txBody>
          <a:bodyPr>
            <a:noAutofit/>
          </a:bodyPr>
          <a:lstStyle/>
          <a:p>
            <a:pPr marL="342900" lvl="2" indent="-342900">
              <a:buNone/>
            </a:pPr>
            <a:r>
              <a:rPr lang="en-US" altLang="zh-CN" sz="2400" dirty="0" smtClean="0"/>
              <a:t>	Authorize </a:t>
            </a:r>
            <a:r>
              <a:rPr lang="en-US" altLang="zh-CN" sz="2400" dirty="0" smtClean="0"/>
              <a:t>the Editor to incorporate the text changes proposed in contribution </a:t>
            </a:r>
            <a:r>
              <a:rPr lang="en-US" altLang="zh-CN" sz="2400" dirty="0" smtClean="0"/>
              <a:t>“11-12-1118-00-00ai-normative-text-for-broadcast-probe-response-triggering” </a:t>
            </a:r>
            <a:r>
              <a:rPr lang="en-US" altLang="zh-CN" sz="2400" dirty="0" smtClean="0"/>
              <a:t>to the </a:t>
            </a:r>
            <a:r>
              <a:rPr lang="en-US" altLang="zh-CN" sz="2400" dirty="0" err="1" smtClean="0"/>
              <a:t>TGai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Draft Specification Document (D0.0</a:t>
            </a:r>
            <a:r>
              <a:rPr lang="en-US" altLang="zh-CN" sz="2400" dirty="0" smtClean="0"/>
              <a:t>).</a:t>
            </a:r>
            <a:endParaRPr lang="en-US" altLang="zh-CN" sz="2400" dirty="0" smtClean="0"/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the mechanism of simplifying the Probe Response transmission.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IEEE 802.11ai SFD (</a:t>
            </a:r>
            <a:r>
              <a:rPr lang="en-US" dirty="0" smtClean="0"/>
              <a:t>12/0151r12) </a:t>
            </a:r>
            <a:r>
              <a:rPr lang="en-US" dirty="0" smtClean="0"/>
              <a:t>describes,</a:t>
            </a:r>
          </a:p>
          <a:p>
            <a:pPr lvl="1"/>
            <a:r>
              <a:rPr lang="en-US" dirty="0" smtClean="0"/>
              <a:t>6.2.3 Probe </a:t>
            </a:r>
            <a:r>
              <a:rPr lang="en-US" dirty="0" smtClean="0"/>
              <a:t>Response 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smtClean="0"/>
              <a:t>802.11ai </a:t>
            </a:r>
            <a:r>
              <a:rPr lang="en-US" dirty="0" smtClean="0"/>
              <a:t>shall have mechanism to transmit Probe Response frame to individual and/or broadcast address.</a:t>
            </a:r>
            <a:endParaRPr lang="en-US" dirty="0" smtClean="0"/>
          </a:p>
          <a:p>
            <a:pPr lvl="1"/>
            <a:r>
              <a:rPr lang="en-US" dirty="0" smtClean="0"/>
              <a:t>6.2.9 Omission </a:t>
            </a:r>
            <a:r>
              <a:rPr lang="en-US" dirty="0" smtClean="0"/>
              <a:t>of Probe </a:t>
            </a:r>
            <a:r>
              <a:rPr lang="en-US" dirty="0" smtClean="0"/>
              <a:t>Request</a:t>
            </a:r>
            <a:endParaRPr lang="ko-KR" altLang="en-US" dirty="0" smtClean="0"/>
          </a:p>
          <a:p>
            <a:pPr lvl="2">
              <a:buNone/>
            </a:pPr>
            <a:r>
              <a:rPr lang="en-US" dirty="0" smtClean="0"/>
              <a:t>STA may omit a probe request due to reception of , for example,</a:t>
            </a:r>
            <a:endParaRPr lang="ko-KR" altLang="en-US" dirty="0" smtClean="0"/>
          </a:p>
          <a:p>
            <a:pPr lvl="2"/>
            <a:r>
              <a:rPr lang="en-US" dirty="0" smtClean="0"/>
              <a:t>Broadcast probe requests</a:t>
            </a:r>
            <a:endParaRPr lang="ko-KR" altLang="en-US" dirty="0" smtClean="0"/>
          </a:p>
          <a:p>
            <a:pPr lvl="2"/>
            <a:r>
              <a:rPr lang="en-US" dirty="0" smtClean="0"/>
              <a:t>Broadcast probe responses</a:t>
            </a:r>
            <a:endParaRPr lang="ko-KR" altLang="en-US" dirty="0" smtClean="0"/>
          </a:p>
          <a:p>
            <a:pPr lvl="2"/>
            <a:r>
              <a:rPr lang="en-US" dirty="0" smtClean="0"/>
              <a:t>Beacon </a:t>
            </a:r>
            <a:endParaRPr lang="en-US" dirty="0" smtClean="0"/>
          </a:p>
          <a:p>
            <a:r>
              <a:rPr lang="en-US" dirty="0" smtClean="0"/>
              <a:t>Based on above SFD, we propose the active scan enhancement through the triggering the broadcast Probe Response and Probe Request omission.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b="0" dirty="0" smtClean="0"/>
              <a:t>The ‘triggering information for broadcast Probe Response transmission’ </a:t>
            </a:r>
            <a:r>
              <a:rPr lang="en-US" sz="2000" b="0" dirty="0" smtClean="0"/>
              <a:t>may be included in Probe Request </a:t>
            </a:r>
            <a:r>
              <a:rPr lang="en-US" sz="2000" b="0" u="sng" dirty="0" smtClean="0">
                <a:solidFill>
                  <a:srgbClr val="0000FF"/>
                </a:solidFill>
              </a:rPr>
              <a:t>for helping the broadcast Probe Response transmission of AP</a:t>
            </a:r>
            <a:r>
              <a:rPr lang="en-US" sz="2000" b="0" dirty="0" smtClean="0"/>
              <a:t>.</a:t>
            </a:r>
          </a:p>
          <a:p>
            <a:pPr marL="457200" lvl="1" indent="-457200">
              <a:buFont typeface="+mj-lt"/>
              <a:buAutoNum type="arabicPeriod" startAt="2"/>
            </a:pPr>
            <a:r>
              <a:rPr lang="en-US" altLang="zh-CN" dirty="0" smtClean="0">
                <a:ea typeface="+mn-ea"/>
                <a:cs typeface="+mn-cs"/>
              </a:rPr>
              <a:t>When the STA receives the Broadcast Probe Request  from other STA, </a:t>
            </a:r>
            <a:r>
              <a:rPr lang="en-US" altLang="zh-CN" u="sng" dirty="0" smtClean="0">
                <a:solidFill>
                  <a:srgbClr val="0000FF"/>
                </a:solidFill>
                <a:ea typeface="+mn-ea"/>
                <a:cs typeface="+mn-cs"/>
              </a:rPr>
              <a:t>if the contents of the received Broadcast Probe Request are same as its Probe Request contents and </a:t>
            </a:r>
            <a:r>
              <a:rPr lang="en-US" altLang="zh-CN" u="sng" dirty="0" smtClean="0">
                <a:solidFill>
                  <a:srgbClr val="0000FF"/>
                </a:solidFill>
              </a:rPr>
              <a:t>‘triggering information for broadcast Probe Response transmission’ is included in received broadcast Probe Request</a:t>
            </a:r>
            <a:r>
              <a:rPr lang="en-US" altLang="zh-CN" dirty="0" smtClean="0">
                <a:ea typeface="+mn-ea"/>
                <a:cs typeface="+mn-cs"/>
              </a:rPr>
              <a:t>, STA may omit its Probe Request transmission.</a:t>
            </a:r>
          </a:p>
          <a:p>
            <a:pPr marL="457200" lvl="1" indent="-457200">
              <a:buFont typeface="+mj-lt"/>
              <a:buAutoNum type="arabicPeriod" startAt="2"/>
            </a:pPr>
            <a:r>
              <a:rPr lang="en-US" altLang="zh-CN" dirty="0" smtClean="0">
                <a:ea typeface="+mn-ea"/>
                <a:cs typeface="+mn-cs"/>
              </a:rPr>
              <a:t>If the AP receives the Probe Request including </a:t>
            </a:r>
            <a:r>
              <a:rPr lang="en-US" altLang="zh-CN" dirty="0" smtClean="0"/>
              <a:t>‘triggering information for broadcast Probe Response transmission’ </a:t>
            </a:r>
            <a:r>
              <a:rPr lang="en-US" altLang="zh-CN" dirty="0" smtClean="0">
                <a:ea typeface="+mn-ea"/>
                <a:cs typeface="+mn-cs"/>
              </a:rPr>
              <a:t>from STA, AP sends the broadcast Probe Response to the STAs instead of </a:t>
            </a:r>
            <a:r>
              <a:rPr lang="en-US" altLang="zh-CN" dirty="0" err="1" smtClean="0">
                <a:ea typeface="+mn-ea"/>
                <a:cs typeface="+mn-cs"/>
              </a:rPr>
              <a:t>unicast</a:t>
            </a:r>
            <a:r>
              <a:rPr lang="en-US" altLang="zh-CN" dirty="0" smtClean="0">
                <a:ea typeface="+mn-ea"/>
                <a:cs typeface="+mn-cs"/>
              </a:rPr>
              <a:t> Probe Response.</a:t>
            </a:r>
          </a:p>
          <a:p>
            <a:endParaRPr lang="en-US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the proposal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STA 1 sends the Probe Request which is not including the ‘</a:t>
            </a:r>
            <a:r>
              <a:rPr lang="en-US" sz="2000" b="0" dirty="0" smtClean="0">
                <a:solidFill>
                  <a:srgbClr val="0000FF"/>
                </a:solidFill>
              </a:rPr>
              <a:t>t</a:t>
            </a:r>
            <a:r>
              <a:rPr lang="en-US" altLang="zh-CN" sz="2000" b="0" dirty="0" smtClean="0">
                <a:solidFill>
                  <a:srgbClr val="0000FF"/>
                </a:solidFill>
              </a:rPr>
              <a:t>riggering information for broadcast Probe Response transmission’ </a:t>
            </a:r>
            <a:r>
              <a:rPr lang="en-US" altLang="zh-CN" sz="2000" b="0" dirty="0" smtClean="0"/>
              <a:t>to the AP</a:t>
            </a:r>
            <a:r>
              <a:rPr lang="en-US" altLang="zh-CN" sz="2000" b="0" dirty="0" smtClean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STA 2 overhears the Probe Request sent by STA 1. Because </a:t>
            </a:r>
            <a:r>
              <a:rPr lang="en-US" sz="2000" b="0" dirty="0" err="1" smtClean="0"/>
              <a:t>overheared</a:t>
            </a:r>
            <a:r>
              <a:rPr lang="en-US" sz="2000" b="0" dirty="0" smtClean="0"/>
              <a:t> Probe Request is not including the ‘t</a:t>
            </a:r>
            <a:r>
              <a:rPr lang="en-US" altLang="zh-CN" sz="2000" b="0" dirty="0" smtClean="0"/>
              <a:t>riggering information for broadcast Probe Response transmission’, STA 2 sends the Probe Request which including the </a:t>
            </a:r>
            <a:r>
              <a:rPr lang="en-US" sz="2000" b="0" dirty="0" smtClean="0"/>
              <a:t>‘t</a:t>
            </a:r>
            <a:r>
              <a:rPr lang="en-US" altLang="zh-CN" sz="2000" b="0" dirty="0" smtClean="0"/>
              <a:t>riggering information for broadcast Probe Response transmission’ to the AP.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STA 3 overhears the Probe Request sent by STA 2. Because </a:t>
            </a:r>
            <a:r>
              <a:rPr lang="en-US" sz="2000" b="0" dirty="0" err="1" smtClean="0"/>
              <a:t>overheared</a:t>
            </a:r>
            <a:r>
              <a:rPr lang="en-US" sz="2000" b="0" dirty="0" smtClean="0"/>
              <a:t> Probe Request is including the ‘t</a:t>
            </a:r>
            <a:r>
              <a:rPr lang="en-US" altLang="zh-CN" sz="2000" b="0" dirty="0" smtClean="0"/>
              <a:t>riggering information for broadcast Probe Response transmission’, STA 3 cancels the Probe Request transmission.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AP </a:t>
            </a:r>
            <a:r>
              <a:rPr lang="en-US" sz="2000" b="0" dirty="0" smtClean="0">
                <a:solidFill>
                  <a:srgbClr val="0000FF"/>
                </a:solidFill>
              </a:rPr>
              <a:t>sends the broadcast Probe Response </a:t>
            </a:r>
            <a:r>
              <a:rPr lang="en-US" sz="2000" b="0" dirty="0" smtClean="0"/>
              <a:t>to the STAs because the AP has received the Probe Request which is including the ‘</a:t>
            </a:r>
            <a:r>
              <a:rPr lang="en-US" sz="2000" b="0" dirty="0" smtClean="0">
                <a:solidFill>
                  <a:srgbClr val="0000FF"/>
                </a:solidFill>
              </a:rPr>
              <a:t>t</a:t>
            </a:r>
            <a:r>
              <a:rPr lang="en-US" altLang="zh-CN" sz="2000" b="0" dirty="0" smtClean="0">
                <a:solidFill>
                  <a:srgbClr val="0000FF"/>
                </a:solidFill>
              </a:rPr>
              <a:t>riggering information for broadcast Probe Response transmission’ </a:t>
            </a:r>
            <a:r>
              <a:rPr lang="en-US" altLang="zh-CN" sz="2000" b="0" dirty="0" smtClean="0"/>
              <a:t>from the STA 2.</a:t>
            </a:r>
            <a:endParaRPr lang="en-US" sz="2000" b="0" dirty="0" smtClean="0"/>
          </a:p>
          <a:p>
            <a:endParaRPr lang="en-US" sz="2000" b="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the proposal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 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5791200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Probe response broadcasting </a:t>
            </a:r>
            <a:endParaRPr lang="ko-KR" altLang="en-US" sz="1400" b="1" dirty="0"/>
          </a:p>
        </p:txBody>
      </p:sp>
      <p:graphicFrame>
        <p:nvGraphicFramePr>
          <p:cNvPr id="171013" name="Object 5"/>
          <p:cNvGraphicFramePr>
            <a:graphicFrameLocks noChangeAspect="1"/>
          </p:cNvGraphicFramePr>
          <p:nvPr/>
        </p:nvGraphicFramePr>
        <p:xfrm>
          <a:off x="1463675" y="1779587"/>
          <a:ext cx="6218238" cy="3706813"/>
        </p:xfrm>
        <a:graphic>
          <a:graphicData uri="http://schemas.openxmlformats.org/presentationml/2006/ole">
            <p:oleObj spid="_x0000_s171013" name="Visio" r:id="rId4" imgW="6616970" imgH="378942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</a:t>
            </a:r>
            <a:r>
              <a:rPr lang="en-US" dirty="0" smtClean="0"/>
              <a:t>12/0151r12.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altLang="zh-CN" sz="2400" b="1" dirty="0" smtClean="0"/>
              <a:t>	6.2.3 </a:t>
            </a:r>
            <a:r>
              <a:rPr lang="en-US" altLang="zh-CN" sz="2400" b="1" dirty="0" smtClean="0"/>
              <a:t>Probe </a:t>
            </a:r>
            <a:r>
              <a:rPr lang="en-US" altLang="zh-CN" sz="2400" b="1" dirty="0" smtClean="0"/>
              <a:t>Response</a:t>
            </a:r>
            <a:endParaRPr lang="en-US" altLang="zh-CN" sz="2400" dirty="0" smtClean="0"/>
          </a:p>
          <a:p>
            <a:pPr lvl="1">
              <a:buNone/>
            </a:pPr>
            <a:r>
              <a:rPr lang="en-US" altLang="zh-CN" dirty="0" smtClean="0"/>
              <a:t>	</a:t>
            </a:r>
            <a:r>
              <a:rPr lang="en-US" altLang="zh-CN" sz="2200" dirty="0" smtClean="0"/>
              <a:t>To </a:t>
            </a:r>
            <a:r>
              <a:rPr lang="en-US" altLang="zh-CN" sz="2200" dirty="0" smtClean="0"/>
              <a:t>trigger the broadcast Probe Response transmission of the AP, the source address (SA) of the non-AP STA included in the received Probe Request may be included in the Probe Request.</a:t>
            </a:r>
          </a:p>
          <a:p>
            <a:pPr lvl="1"/>
            <a:endParaRPr lang="en-US" altLang="zh-CN" dirty="0" smtClean="0"/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</a:t>
            </a:r>
            <a:r>
              <a:rPr lang="en-US" dirty="0" smtClean="0"/>
              <a:t>12/0151r12. </a:t>
            </a:r>
            <a:endParaRPr lang="en-US" dirty="0" smtClean="0"/>
          </a:p>
          <a:p>
            <a:pPr marL="342900" lvl="2" indent="-342900">
              <a:buNone/>
            </a:pPr>
            <a:r>
              <a:rPr lang="en-US" altLang="zh-CN" sz="2200" b="1" dirty="0" smtClean="0"/>
              <a:t>	6.2.9 </a:t>
            </a:r>
            <a:r>
              <a:rPr lang="en-US" altLang="zh-CN" sz="2200" b="1" dirty="0" smtClean="0"/>
              <a:t>Omission of Probe Request</a:t>
            </a:r>
          </a:p>
          <a:p>
            <a:pPr marL="342900" lvl="1" indent="-342900">
              <a:buNone/>
            </a:pPr>
            <a:r>
              <a:rPr lang="en-US" altLang="zh-CN" dirty="0" smtClean="0"/>
              <a:t>	“</a:t>
            </a:r>
            <a:r>
              <a:rPr lang="en-US" u="sng" dirty="0" smtClean="0"/>
              <a:t>A non-AP STA, before transmitting its Probe Request frame to an AP, may receive other non-AP STAs’ Probe Request frame(s). After receiving other non-AP STA’s Probe Request frame(s) which is including source address of the Probe Request frame which was received from other STA , the non-AP STA may omit the Probe Request transmission.”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23062</TotalTime>
  <Words>878</Words>
  <Application>Microsoft Office PowerPoint</Application>
  <PresentationFormat>화면 슬라이드 쇼(4:3)</PresentationFormat>
  <Paragraphs>188</Paragraphs>
  <Slides>12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Visio</vt:lpstr>
      <vt:lpstr>Triggering the Broadcast Probe Response</vt:lpstr>
      <vt:lpstr>Abstract</vt:lpstr>
      <vt:lpstr>Conformance w/ TGai PAR &amp; 5C </vt:lpstr>
      <vt:lpstr>Background</vt:lpstr>
      <vt:lpstr>Proposal</vt:lpstr>
      <vt:lpstr>Example of the proposal (1/2)</vt:lpstr>
      <vt:lpstr>Example of the proposal (2/2)</vt:lpstr>
      <vt:lpstr>Straw Poll 1</vt:lpstr>
      <vt:lpstr>Straw Poll 2</vt:lpstr>
      <vt:lpstr>Motion 1</vt:lpstr>
      <vt:lpstr>Motion 2</vt:lpstr>
      <vt:lpstr>Motion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890</cp:revision>
  <cp:lastPrinted>1998-02-10T13:28:06Z</cp:lastPrinted>
  <dcterms:created xsi:type="dcterms:W3CDTF">2011-07-17T04:42:17Z</dcterms:created>
  <dcterms:modified xsi:type="dcterms:W3CDTF">2012-09-19T16:18:51Z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