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57" r:id="rId3"/>
    <p:sldId id="312" r:id="rId4"/>
    <p:sldId id="353" r:id="rId5"/>
    <p:sldId id="372" r:id="rId6"/>
    <p:sldId id="367" r:id="rId7"/>
    <p:sldId id="370" r:id="rId8"/>
    <p:sldId id="357" r:id="rId9"/>
    <p:sldId id="369" r:id="rId10"/>
    <p:sldId id="374" r:id="rId11"/>
    <p:sldId id="373" r:id="rId12"/>
    <p:sldId id="375" r:id="rId13"/>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72" d="100"/>
          <a:sy n="72" d="100"/>
        </p:scale>
        <p:origin x="-14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277926" y="332601"/>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802.11-12/550r9</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Triggering the Broadcast Probe Response</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2012-09-17</a:t>
            </a:r>
            <a:endParaRPr lang="en-US" altLang="ja-JP" dirty="0" smtClean="0">
              <a:ea typeface="MS PGothic" pitchFamily="34" charset="-128"/>
            </a:endParaRP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a:t>
            </a:r>
            <a:r>
              <a:rPr lang="en-GB" sz="2800" dirty="0" smtClean="0"/>
              <a:t>Poll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u="sng" dirty="0" smtClean="0"/>
              <a:t>A non-AP STA, before transmitting its Probe Request frame to an AP, may receive other non-AP STAs’ Probe Request frame(s). After receiving other non-AP STA’s Probe Request frame(s) which is including source address of the Probe Request frame which was received from other STA , the non-AP STA may omit the Probe Request transmission. </a:t>
            </a:r>
            <a:endParaRPr lang="en-US" altLang="zh-CN" dirty="0" smtClean="0"/>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dirty="0" smtClean="0"/>
              <a:t>Move to add the following text to Section </a:t>
            </a:r>
            <a:r>
              <a:rPr lang="en-US" altLang="zh-CN" sz="2400" dirty="0" smtClean="0"/>
              <a:t>6.2.3 </a:t>
            </a:r>
            <a:r>
              <a:rPr lang="en-US" altLang="zh-CN" sz="2400" dirty="0" smtClean="0"/>
              <a:t>of SFD? </a:t>
            </a:r>
          </a:p>
          <a:p>
            <a:pPr marL="342900" lvl="2" indent="-342900"/>
            <a:endParaRPr lang="en-US" altLang="zh-CN" sz="2400" b="1" dirty="0" smtClean="0"/>
          </a:p>
          <a:p>
            <a:pPr marL="342900" lvl="2" indent="-342900"/>
            <a:r>
              <a:rPr lang="en-US" altLang="zh-CN" sz="2200" b="1" dirty="0" smtClean="0"/>
              <a:t>6.2.3 Probe Response</a:t>
            </a:r>
            <a:endParaRPr lang="en-US" altLang="zh-CN" sz="2200" b="1" dirty="0" smtClean="0"/>
          </a:p>
          <a:p>
            <a:pPr>
              <a:buNone/>
            </a:pPr>
            <a:r>
              <a:rPr lang="en-US" altLang="zh-CN" sz="2000" b="0" dirty="0" smtClean="0"/>
              <a:t>	“To </a:t>
            </a:r>
            <a:r>
              <a:rPr lang="en-US" altLang="zh-CN" sz="2000" b="0" dirty="0" smtClean="0"/>
              <a:t>trigger the broadcast Probe Response transmission of the AP, the source address (SA) of the </a:t>
            </a:r>
            <a:r>
              <a:rPr lang="en-US" altLang="zh-CN" sz="2000" b="0" dirty="0" smtClean="0"/>
              <a:t>non-AP </a:t>
            </a:r>
            <a:r>
              <a:rPr lang="en-US" altLang="zh-CN" sz="2000" b="0" dirty="0" smtClean="0"/>
              <a:t>STA </a:t>
            </a:r>
            <a:r>
              <a:rPr lang="en-US" altLang="zh-CN" sz="2000" b="0" dirty="0" smtClean="0"/>
              <a:t>included in the received Probe Request may be included in the Probe Request</a:t>
            </a:r>
            <a:r>
              <a:rPr lang="en-US" altLang="zh-CN" sz="2000" b="0" dirty="0" smtClean="0"/>
              <a:t>.”</a:t>
            </a:r>
            <a:endParaRPr lang="en-US" altLang="zh-CN" sz="2000" b="0" dirty="0" smtClean="0"/>
          </a:p>
          <a:p>
            <a:pPr marL="342900" lvl="2" indent="-342900"/>
            <a:endParaRPr lang="en-US" altLang="zh-CN" sz="2400" b="1" dirty="0" smtClean="0"/>
          </a:p>
          <a:p>
            <a:pPr marL="342900" lvl="2" indent="-342900"/>
            <a:r>
              <a:rPr lang="en-US" altLang="zh-CN" sz="2000" dirty="0" smtClean="0"/>
              <a:t>Mover: </a:t>
            </a:r>
          </a:p>
          <a:p>
            <a:pPr marL="342900" lvl="2" indent="-342900"/>
            <a:r>
              <a:rPr lang="en-US" altLang="zh-CN" sz="2000" dirty="0" err="1" smtClean="0"/>
              <a:t>Seconder</a:t>
            </a:r>
            <a:r>
              <a:rPr lang="en-US" altLang="zh-CN" sz="2000" dirty="0" smtClean="0"/>
              <a:t>: </a:t>
            </a:r>
          </a:p>
          <a:p>
            <a:pPr marL="342900" lvl="2" indent="-342900"/>
            <a:r>
              <a:rPr lang="en-US" altLang="zh-CN" sz="2000" dirty="0" smtClean="0"/>
              <a:t>Result    </a:t>
            </a:r>
          </a:p>
          <a:p>
            <a:pPr marL="342900" lvl="2" indent="-342900"/>
            <a:r>
              <a:rPr lang="en-US" altLang="zh-CN" sz="2000" dirty="0" smtClean="0"/>
              <a:t>Yes                    No                     Abstain_______________</a:t>
            </a:r>
            <a:endParaRPr lang="en-US" sz="2000"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
        <p:nvSpPr>
          <p:cNvPr id="5"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dirty="0" smtClean="0"/>
              <a:t>Move to add the following text to Section </a:t>
            </a:r>
            <a:r>
              <a:rPr lang="en-US" altLang="zh-CN" sz="2400" dirty="0" smtClean="0"/>
              <a:t>6.2.9 </a:t>
            </a:r>
            <a:r>
              <a:rPr lang="en-US" altLang="zh-CN" sz="2400" dirty="0" smtClean="0"/>
              <a:t>of SFD? </a:t>
            </a:r>
          </a:p>
          <a:p>
            <a:pPr marL="342900" lvl="2" indent="-342900"/>
            <a:endParaRPr lang="en-US" altLang="zh-CN" sz="2400" b="1" dirty="0" smtClean="0"/>
          </a:p>
          <a:p>
            <a:pPr marL="342900" lvl="2" indent="-342900"/>
            <a:r>
              <a:rPr lang="en-US" altLang="zh-CN" sz="2200" b="1" dirty="0" smtClean="0"/>
              <a:t>6.2.9 Omission of Probe Request</a:t>
            </a:r>
            <a:endParaRPr lang="en-US" altLang="zh-CN" sz="2200" b="1" dirty="0" smtClean="0"/>
          </a:p>
          <a:p>
            <a:pPr marL="342900" lvl="1" indent="-342900">
              <a:buNone/>
            </a:pPr>
            <a:r>
              <a:rPr lang="en-US" altLang="zh-CN" sz="2000" b="0" dirty="0" smtClean="0"/>
              <a:t>	“</a:t>
            </a:r>
            <a:r>
              <a:rPr lang="en-US" u="sng" dirty="0" smtClean="0"/>
              <a:t>A </a:t>
            </a:r>
            <a:r>
              <a:rPr lang="en-US" u="sng" dirty="0" smtClean="0"/>
              <a:t>non-AP STA, before transmitting its Probe Request frame to an AP, may receive other non-AP STAs’ Probe Request frame(s). After receiving other non-AP STA’s Probe Request frame(s) which is including source address of the Probe Request frame which was received from other STA , the non-AP STA may omit the Probe Request transmission</a:t>
            </a:r>
            <a:r>
              <a:rPr lang="en-US" u="sng" dirty="0" smtClean="0"/>
              <a:t>.”</a:t>
            </a:r>
            <a:endParaRPr lang="en-US" altLang="zh-CN" sz="2000" b="0" dirty="0" smtClean="0"/>
          </a:p>
          <a:p>
            <a:pPr marL="342900" lvl="2" indent="-342900"/>
            <a:endParaRPr lang="en-US" altLang="zh-CN" sz="2400" b="1" dirty="0" smtClean="0"/>
          </a:p>
          <a:p>
            <a:pPr marL="342900" lvl="2" indent="-342900"/>
            <a:r>
              <a:rPr lang="en-US" altLang="zh-CN" sz="2000" dirty="0" smtClean="0"/>
              <a:t>Mover: </a:t>
            </a:r>
          </a:p>
          <a:p>
            <a:pPr marL="342900" lvl="2" indent="-342900"/>
            <a:r>
              <a:rPr lang="en-US" altLang="zh-CN" sz="2000" dirty="0" err="1" smtClean="0"/>
              <a:t>Seconder</a:t>
            </a:r>
            <a:r>
              <a:rPr lang="en-US" altLang="zh-CN" sz="2000" dirty="0" smtClean="0"/>
              <a:t>: </a:t>
            </a:r>
          </a:p>
          <a:p>
            <a:pPr marL="342900" lvl="2" indent="-342900"/>
            <a:r>
              <a:rPr lang="en-US" altLang="zh-CN" sz="2000" dirty="0" smtClean="0"/>
              <a:t>Result    </a:t>
            </a:r>
          </a:p>
          <a:p>
            <a:pPr marL="342900" lvl="2" indent="-342900"/>
            <a:r>
              <a:rPr lang="en-US" altLang="zh-CN" sz="2000" dirty="0" smtClean="0"/>
              <a:t>Yes                    No                     Abstain_______________</a:t>
            </a:r>
            <a:endParaRPr lang="en-US" sz="2000"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
        <p:nvSpPr>
          <p:cNvPr id="5"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IEEE 802.11ai SFD (12/0151r8) describes,</a:t>
            </a:r>
          </a:p>
          <a:p>
            <a:pPr lvl="1"/>
            <a:r>
              <a:rPr lang="en-US" sz="1800" dirty="0" smtClean="0"/>
              <a:t>Probe Response Collision Avoidance (11-12/0153r9)</a:t>
            </a:r>
            <a:endParaRPr lang="ko-KR" altLang="en-US" sz="1800" dirty="0" smtClean="0"/>
          </a:p>
          <a:p>
            <a:pPr lvl="2"/>
            <a:r>
              <a:rPr lang="en-US" sz="1600" dirty="0" smtClean="0"/>
              <a:t>An AP may respond to multiple Probe Requests from one or more FILS capable STAs with a single broadcast addressed response frame.</a:t>
            </a:r>
            <a:endParaRPr lang="ko-KR" altLang="en-US" sz="1600" dirty="0" smtClean="0"/>
          </a:p>
          <a:p>
            <a:r>
              <a:rPr lang="en-US" sz="2000" dirty="0" smtClean="0"/>
              <a:t>Based on the above SFD, </a:t>
            </a:r>
          </a:p>
          <a:p>
            <a:pPr lvl="1"/>
            <a:r>
              <a:rPr lang="en-US" sz="1800" dirty="0" err="1" smtClean="0"/>
              <a:t>Unicast</a:t>
            </a:r>
            <a:r>
              <a:rPr lang="en-US" sz="1800" dirty="0" smtClean="0"/>
              <a:t> Probe Response transmission </a:t>
            </a:r>
          </a:p>
          <a:p>
            <a:pPr lvl="2"/>
            <a:r>
              <a:rPr lang="en-US" sz="1600" dirty="0" smtClean="0"/>
              <a:t>If the AP receives the Probe Request from only one STA, AP sends the </a:t>
            </a:r>
            <a:r>
              <a:rPr lang="en-US" sz="1600" dirty="0" err="1" smtClean="0"/>
              <a:t>unicast</a:t>
            </a:r>
            <a:r>
              <a:rPr lang="en-US" sz="1600" dirty="0" smtClean="0"/>
              <a:t> Probe Response to the STA.</a:t>
            </a:r>
          </a:p>
          <a:p>
            <a:pPr lvl="2"/>
            <a:r>
              <a:rPr lang="en-US" sz="1600" dirty="0" smtClean="0"/>
              <a:t>If the AP receives the Probe Request from more than two STAs and each Probe Requests are including the different contents, AP may send the Probe Response to the each STAs via </a:t>
            </a:r>
            <a:r>
              <a:rPr lang="en-US" sz="1600" dirty="0" err="1" smtClean="0"/>
              <a:t>unicast</a:t>
            </a:r>
            <a:r>
              <a:rPr lang="en-US" sz="1600" dirty="0" smtClean="0"/>
              <a:t> manner. </a:t>
            </a:r>
          </a:p>
          <a:p>
            <a:pPr lvl="1"/>
            <a:r>
              <a:rPr lang="en-US" sz="1800" dirty="0" smtClean="0"/>
              <a:t>Broadcast Probe Response transmission</a:t>
            </a:r>
          </a:p>
          <a:p>
            <a:pPr lvl="2"/>
            <a:r>
              <a:rPr lang="en-US" sz="1600" dirty="0" smtClean="0"/>
              <a:t>If the AP receives the Probe Request from more than two STAs and there are several number of Probe Request having same contents, AP may send the Probe Response to the STAs which having same Probe Request contents via broadcast manner. </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IEEE 802.11ai SFD (12/0151r8) describes,</a:t>
            </a:r>
          </a:p>
          <a:p>
            <a:pPr lvl="1"/>
            <a:r>
              <a:rPr lang="en-US" dirty="0" smtClean="0"/>
              <a:t>Omission of Probe Request(11-12/0655r5)</a:t>
            </a:r>
            <a:endParaRPr lang="ko-KR" altLang="en-US" dirty="0" smtClean="0"/>
          </a:p>
          <a:p>
            <a:pPr lvl="2"/>
            <a:r>
              <a:rPr lang="en-US" dirty="0" smtClean="0"/>
              <a:t>STA may omit a probe request due to reception of , for example,</a:t>
            </a:r>
            <a:endParaRPr lang="ko-KR" altLang="en-US" dirty="0" smtClean="0"/>
          </a:p>
          <a:p>
            <a:pPr lvl="2"/>
            <a:r>
              <a:rPr lang="en-US" dirty="0" smtClean="0"/>
              <a:t>Broadcast probe requests</a:t>
            </a:r>
            <a:endParaRPr lang="ko-KR" altLang="en-US" dirty="0" smtClean="0"/>
          </a:p>
          <a:p>
            <a:pPr lvl="2"/>
            <a:r>
              <a:rPr lang="en-US" dirty="0" smtClean="0"/>
              <a:t>Broadcast probe responses</a:t>
            </a:r>
            <a:endParaRPr lang="ko-KR" altLang="en-US" dirty="0" smtClean="0"/>
          </a:p>
          <a:p>
            <a:pPr lvl="2"/>
            <a:r>
              <a:rPr lang="en-US" dirty="0" smtClean="0"/>
              <a:t>Beacon </a:t>
            </a:r>
          </a:p>
          <a:p>
            <a:r>
              <a:rPr lang="en-US" dirty="0" smtClean="0"/>
              <a:t>Based on above SFD,</a:t>
            </a:r>
          </a:p>
          <a:p>
            <a:pPr lvl="1"/>
            <a:r>
              <a:rPr lang="en-US" dirty="0" smtClean="0"/>
              <a:t>When the STA receives the Broadcast Probe Request  from other STA, if the contents of the received Broadcast Probe Request are same as its Probe Request contents, STA may omit its Probe Request transmission.</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altLang="zh-CN" sz="2000" b="0" dirty="0" smtClean="0"/>
              <a:t>The ‘triggering information for broadcast Probe Response transmission’ </a:t>
            </a:r>
            <a:r>
              <a:rPr lang="en-US" sz="2000" b="0" dirty="0" smtClean="0"/>
              <a:t>may be included in Probe Request </a:t>
            </a:r>
            <a:r>
              <a:rPr lang="en-US" sz="2000" b="0" u="sng" dirty="0" smtClean="0">
                <a:solidFill>
                  <a:srgbClr val="0000FF"/>
                </a:solidFill>
              </a:rPr>
              <a:t>for helping the broadcast Probe Response transmission of AP</a:t>
            </a:r>
            <a:r>
              <a:rPr lang="en-US" sz="2000" b="0" dirty="0" smtClean="0"/>
              <a:t>.</a:t>
            </a:r>
          </a:p>
          <a:p>
            <a:pPr marL="457200" lvl="1" indent="-457200">
              <a:buFont typeface="+mj-lt"/>
              <a:buAutoNum type="arabicPeriod" startAt="2"/>
            </a:pPr>
            <a:r>
              <a:rPr lang="en-US" altLang="zh-CN" dirty="0" smtClean="0">
                <a:ea typeface="+mn-ea"/>
                <a:cs typeface="+mn-cs"/>
              </a:rPr>
              <a:t>When the STA receives the Broadcast Probe Request  from other STA, </a:t>
            </a:r>
            <a:r>
              <a:rPr lang="en-US" altLang="zh-CN" u="sng" dirty="0" smtClean="0">
                <a:solidFill>
                  <a:srgbClr val="0000FF"/>
                </a:solidFill>
                <a:ea typeface="+mn-ea"/>
                <a:cs typeface="+mn-cs"/>
              </a:rPr>
              <a:t>if the contents of the received Broadcast Probe Request are same as its Probe Request contents and </a:t>
            </a:r>
            <a:r>
              <a:rPr lang="en-US" altLang="zh-CN" u="sng" dirty="0" smtClean="0">
                <a:solidFill>
                  <a:srgbClr val="0000FF"/>
                </a:solidFill>
              </a:rPr>
              <a:t>‘triggering information for broadcast Probe Response transmission’ is included in received broadcast Probe Request</a:t>
            </a:r>
            <a:r>
              <a:rPr lang="en-US" altLang="zh-CN" dirty="0" smtClean="0">
                <a:ea typeface="+mn-ea"/>
                <a:cs typeface="+mn-cs"/>
              </a:rPr>
              <a:t>, STA may omit its Probe Request transmission.</a:t>
            </a:r>
          </a:p>
          <a:p>
            <a:pPr marL="457200" lvl="1" indent="-457200">
              <a:buFont typeface="+mj-lt"/>
              <a:buAutoNum type="arabicPeriod" startAt="2"/>
            </a:pPr>
            <a:r>
              <a:rPr lang="en-US" altLang="zh-CN" dirty="0" smtClean="0">
                <a:ea typeface="+mn-ea"/>
                <a:cs typeface="+mn-cs"/>
              </a:rPr>
              <a:t>If the AP receives the Probe Request including </a:t>
            </a:r>
            <a:r>
              <a:rPr lang="en-US" altLang="zh-CN" dirty="0" smtClean="0"/>
              <a:t>‘triggering information for broadcast Probe Response transmission’ </a:t>
            </a:r>
            <a:r>
              <a:rPr lang="en-US" altLang="zh-CN" dirty="0" smtClean="0">
                <a:ea typeface="+mn-ea"/>
                <a:cs typeface="+mn-cs"/>
              </a:rPr>
              <a:t>from STA, AP sends the broadcast Probe Response to the STAs instead of </a:t>
            </a:r>
            <a:r>
              <a:rPr lang="en-US" altLang="zh-CN" dirty="0" err="1" smtClean="0">
                <a:ea typeface="+mn-ea"/>
                <a:cs typeface="+mn-cs"/>
              </a:rPr>
              <a:t>unicast</a:t>
            </a:r>
            <a:r>
              <a:rPr lang="en-US" altLang="zh-CN" dirty="0" smtClean="0">
                <a:ea typeface="+mn-ea"/>
                <a:cs typeface="+mn-cs"/>
              </a:rPr>
              <a:t> Probe Response.</a:t>
            </a:r>
          </a:p>
          <a:p>
            <a:endParaRPr lang="en-US"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(1/2)</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sz="2000" b="0" dirty="0" smtClean="0"/>
              <a:t>STA 1 sends the Probe Request which is not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to the AP</a:t>
            </a:r>
            <a:r>
              <a:rPr lang="en-US" altLang="zh-CN" sz="2000" b="0" dirty="0" smtClean="0">
                <a:solidFill>
                  <a:srgbClr val="0000FF"/>
                </a:solidFill>
              </a:rPr>
              <a:t>.</a:t>
            </a:r>
          </a:p>
          <a:p>
            <a:pPr marL="457200" indent="-457200">
              <a:buFont typeface="+mj-lt"/>
              <a:buAutoNum type="arabicPeriod"/>
            </a:pPr>
            <a:r>
              <a:rPr lang="en-US" sz="2000" b="0" dirty="0" smtClean="0"/>
              <a:t>STA 2 overhears the Probe Request sent by STA 1. Because </a:t>
            </a:r>
            <a:r>
              <a:rPr lang="en-US" sz="2000" b="0" dirty="0" err="1" smtClean="0"/>
              <a:t>overheared</a:t>
            </a:r>
            <a:r>
              <a:rPr lang="en-US" sz="2000" b="0" dirty="0" smtClean="0"/>
              <a:t> Probe Request is not including the ‘t</a:t>
            </a:r>
            <a:r>
              <a:rPr lang="en-US" altLang="zh-CN" sz="2000" b="0" dirty="0" smtClean="0"/>
              <a:t>riggering information for broadcast Probe Response transmission’, STA 2 sends the Probe Request which including the </a:t>
            </a:r>
            <a:r>
              <a:rPr lang="en-US" sz="2000" b="0" dirty="0" smtClean="0"/>
              <a:t>‘t</a:t>
            </a:r>
            <a:r>
              <a:rPr lang="en-US" altLang="zh-CN" sz="2000" b="0" dirty="0" smtClean="0"/>
              <a:t>riggering information for broadcast Probe Response transmission’ to the AP.</a:t>
            </a:r>
          </a:p>
          <a:p>
            <a:pPr marL="457200" indent="-457200">
              <a:buFont typeface="+mj-lt"/>
              <a:buAutoNum type="arabicPeriod"/>
            </a:pPr>
            <a:r>
              <a:rPr lang="en-US" sz="2000" b="0" dirty="0" smtClean="0"/>
              <a:t>STA 3 overhears the Probe Request sent by STA 2. Because </a:t>
            </a:r>
            <a:r>
              <a:rPr lang="en-US" sz="2000" b="0" dirty="0" err="1" smtClean="0"/>
              <a:t>overheared</a:t>
            </a:r>
            <a:r>
              <a:rPr lang="en-US" sz="2000" b="0" dirty="0" smtClean="0"/>
              <a:t> Probe Request is including the ‘t</a:t>
            </a:r>
            <a:r>
              <a:rPr lang="en-US" altLang="zh-CN" sz="2000" b="0" dirty="0" smtClean="0"/>
              <a:t>riggering information for broadcast Probe Response transmission’, STA 3 cancels the Probe Request transmission.</a:t>
            </a:r>
          </a:p>
          <a:p>
            <a:pPr marL="457200" indent="-457200">
              <a:buFont typeface="+mj-lt"/>
              <a:buAutoNum type="arabicPeriod"/>
            </a:pPr>
            <a:r>
              <a:rPr lang="en-US" sz="2000" b="0" dirty="0" smtClean="0"/>
              <a:t>AP </a:t>
            </a:r>
            <a:r>
              <a:rPr lang="en-US" sz="2000" b="0" dirty="0" smtClean="0">
                <a:solidFill>
                  <a:srgbClr val="0000FF"/>
                </a:solidFill>
              </a:rPr>
              <a:t>sends the broadcast Probe Response </a:t>
            </a:r>
            <a:r>
              <a:rPr lang="en-US" sz="2000" b="0" dirty="0" smtClean="0"/>
              <a:t>to the STAs because the AP has received the Probe Request which is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from the STA 2.</a:t>
            </a:r>
            <a:endParaRPr lang="en-US" sz="2000" b="0" dirty="0" smtClean="0"/>
          </a:p>
          <a:p>
            <a:endParaRPr lang="en-US" sz="2000" b="0"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(2/2)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3" name="Object 5"/>
          <p:cNvGraphicFramePr>
            <a:graphicFrameLocks noChangeAspect="1"/>
          </p:cNvGraphicFramePr>
          <p:nvPr/>
        </p:nvGraphicFramePr>
        <p:xfrm>
          <a:off x="1463675" y="1779587"/>
          <a:ext cx="6218238" cy="3706813"/>
        </p:xfrm>
        <a:graphic>
          <a:graphicData uri="http://schemas.openxmlformats.org/presentationml/2006/ole">
            <p:oleObj spid="_x0000_s171013" name="Visio" r:id="rId4" imgW="6616970" imgH="3789422"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a:t>
            </a:r>
            <a:r>
              <a:rPr lang="en-GB" sz="2800" dirty="0" smtClean="0"/>
              <a:t>Poll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altLang="zh-CN" dirty="0" smtClean="0"/>
              <a:t>To trigger the broadcast Probe Response transmission of the AP, the source address (SA) of the </a:t>
            </a:r>
            <a:r>
              <a:rPr lang="en-US" altLang="zh-CN" dirty="0" smtClean="0"/>
              <a:t>non-AP STA </a:t>
            </a:r>
            <a:r>
              <a:rPr lang="en-US" altLang="zh-CN" dirty="0" smtClean="0"/>
              <a:t>included in the received Probe Request may be included in the Probe Request.</a:t>
            </a:r>
          </a:p>
          <a:p>
            <a:pPr lvl="1"/>
            <a:endParaRPr lang="en-US" altLang="zh-CN" dirty="0" smtClean="0"/>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23038</TotalTime>
  <Words>1163</Words>
  <Application>Microsoft Office PowerPoint</Application>
  <PresentationFormat>화면 슬라이드 쇼(4:3)</PresentationFormat>
  <Paragraphs>191</Paragraphs>
  <Slides>12</Slides>
  <Notes>10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4" baseType="lpstr">
      <vt:lpstr>802-11-Submission</vt:lpstr>
      <vt:lpstr>Visio</vt:lpstr>
      <vt:lpstr>Triggering the Broadcast Probe Response</vt:lpstr>
      <vt:lpstr>Abstract</vt:lpstr>
      <vt:lpstr>Conformance w/ TGai PAR &amp; 5C </vt:lpstr>
      <vt:lpstr>Background (1/2)</vt:lpstr>
      <vt:lpstr>Background (2/2)</vt:lpstr>
      <vt:lpstr>Proposal</vt:lpstr>
      <vt:lpstr>Example of the proposal (1/2)</vt:lpstr>
      <vt:lpstr>Example of the proposal (2/2)</vt:lpstr>
      <vt:lpstr>Straw Poll 1</vt:lpstr>
      <vt:lpstr>Straw Poll 2</vt:lpstr>
      <vt:lpstr>Motion 1</vt:lpstr>
      <vt:lpstr>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888</cp:revision>
  <cp:lastPrinted>1998-02-10T13:28:06Z</cp:lastPrinted>
  <dcterms:created xsi:type="dcterms:W3CDTF">2011-07-17T04:42:17Z</dcterms:created>
  <dcterms:modified xsi:type="dcterms:W3CDTF">2012-09-17T20:58:06Z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