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312" r:id="rId4"/>
    <p:sldId id="353" r:id="rId5"/>
    <p:sldId id="372" r:id="rId6"/>
    <p:sldId id="367" r:id="rId7"/>
    <p:sldId id="370" r:id="rId8"/>
    <p:sldId id="357" r:id="rId9"/>
    <p:sldId id="369" r:id="rId10"/>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802.11-12/0550r6</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Probe Response Broadcasting</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2012-07-06</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42566" cy="276999"/>
          </a:xfrm>
          <a:noFill/>
        </p:spPr>
        <p:txBody>
          <a:bodyPr/>
          <a:lstStyle/>
          <a:p>
            <a:pPr>
              <a:defRPr/>
            </a:pPr>
            <a:r>
              <a:rPr lang="en-US" altLang="ja-JP" dirty="0" smtClean="0"/>
              <a:t>July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42566" cy="276999"/>
          </a:xfrm>
          <a:noFill/>
        </p:spPr>
        <p:txBody>
          <a:bodyPr/>
          <a:lstStyle/>
          <a:p>
            <a:pPr>
              <a:defRPr/>
            </a:pPr>
            <a:r>
              <a:rPr lang="en-US" altLang="ja-JP" dirty="0" smtClean="0"/>
              <a:t>July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a:xfrm>
            <a:off x="685800" y="1828800"/>
            <a:ext cx="7772400" cy="4114800"/>
          </a:xfrm>
        </p:spPr>
        <p:txBody>
          <a:bodyPr/>
          <a:lstStyle/>
          <a:p>
            <a:r>
              <a:rPr lang="en-US" dirty="0" smtClean="0"/>
              <a:t>This contribution proposes the mechanism of simplifying the Probe Response transmission.</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(1/2)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000" dirty="0" smtClean="0"/>
              <a:t>IEEE 802.11ai SFD (12/0151r8) describes,</a:t>
            </a:r>
          </a:p>
          <a:p>
            <a:pPr lvl="1"/>
            <a:r>
              <a:rPr lang="en-US" sz="1800" dirty="0" smtClean="0"/>
              <a:t>Probe Response Collision Avoidance (11-12/0153r9)</a:t>
            </a:r>
            <a:endParaRPr lang="ko-KR" altLang="en-US" sz="1800" dirty="0" smtClean="0"/>
          </a:p>
          <a:p>
            <a:pPr lvl="2"/>
            <a:r>
              <a:rPr lang="en-US" sz="1600" dirty="0" smtClean="0"/>
              <a:t>An AP may respond to multiple Probe Requests from one or more FILS capable STAs with a single broadcast addressed response frame.</a:t>
            </a:r>
            <a:endParaRPr lang="ko-KR" altLang="en-US" sz="1600" dirty="0" smtClean="0"/>
          </a:p>
          <a:p>
            <a:r>
              <a:rPr lang="en-US" sz="2000" dirty="0" smtClean="0"/>
              <a:t>Based on the above SFD, </a:t>
            </a:r>
          </a:p>
          <a:p>
            <a:pPr lvl="1"/>
            <a:r>
              <a:rPr lang="en-US" sz="1800" dirty="0" err="1" smtClean="0"/>
              <a:t>Unicast</a:t>
            </a:r>
            <a:r>
              <a:rPr lang="en-US" sz="1800" dirty="0" smtClean="0"/>
              <a:t> </a:t>
            </a:r>
            <a:r>
              <a:rPr lang="en-US" sz="1800" dirty="0" smtClean="0"/>
              <a:t>Probe </a:t>
            </a:r>
            <a:r>
              <a:rPr lang="en-US" sz="1800" dirty="0" smtClean="0"/>
              <a:t>Response transmission </a:t>
            </a:r>
          </a:p>
          <a:p>
            <a:pPr lvl="2"/>
            <a:r>
              <a:rPr lang="en-US" sz="1600" dirty="0" smtClean="0"/>
              <a:t>If the AP receives the Probe Request from only one STA, AP sends the </a:t>
            </a:r>
            <a:r>
              <a:rPr lang="en-US" sz="1600" dirty="0" err="1" smtClean="0"/>
              <a:t>unicast</a:t>
            </a:r>
            <a:r>
              <a:rPr lang="en-US" sz="1600" dirty="0" smtClean="0"/>
              <a:t> Probe Response to the STA.</a:t>
            </a:r>
          </a:p>
          <a:p>
            <a:pPr lvl="2"/>
            <a:r>
              <a:rPr lang="en-US" sz="1600" dirty="0" smtClean="0"/>
              <a:t>If the AP receives the Probe Request from more than two STAs and each Probe Requests are including the different contents, AP may send the Probe Response to the each STAs via </a:t>
            </a:r>
            <a:r>
              <a:rPr lang="en-US" sz="1600" dirty="0" err="1" smtClean="0"/>
              <a:t>unicast</a:t>
            </a:r>
            <a:r>
              <a:rPr lang="en-US" sz="1600" dirty="0" smtClean="0"/>
              <a:t> manner. </a:t>
            </a:r>
          </a:p>
          <a:p>
            <a:pPr lvl="1"/>
            <a:r>
              <a:rPr lang="en-US" sz="1800" dirty="0" smtClean="0"/>
              <a:t>Broadcast </a:t>
            </a:r>
            <a:r>
              <a:rPr lang="en-US" sz="1800" dirty="0" smtClean="0"/>
              <a:t>Probe </a:t>
            </a:r>
            <a:r>
              <a:rPr lang="en-US" sz="1800" dirty="0" smtClean="0"/>
              <a:t>Response transmission</a:t>
            </a:r>
          </a:p>
          <a:p>
            <a:pPr lvl="2"/>
            <a:r>
              <a:rPr lang="en-US" sz="1600" dirty="0" smtClean="0"/>
              <a:t>If the AP receives the Probe Request from more than two STAs and there are several number of Probe Request having same contents, AP may send the Probe Response to the STAs which having same Probe Request contents via broadcast manner. </a:t>
            </a:r>
            <a:endParaRPr lang="en-US" sz="1600"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IEEE 802.11ai SFD (12/0151r8) describes,</a:t>
            </a:r>
          </a:p>
          <a:p>
            <a:pPr lvl="1"/>
            <a:r>
              <a:rPr lang="en-US" dirty="0" smtClean="0"/>
              <a:t>Omission </a:t>
            </a:r>
            <a:r>
              <a:rPr lang="en-US" dirty="0" smtClean="0"/>
              <a:t>of Probe </a:t>
            </a:r>
            <a:r>
              <a:rPr lang="en-US" dirty="0" smtClean="0"/>
              <a:t>Request(11-12/0655r5</a:t>
            </a:r>
            <a:r>
              <a:rPr lang="en-US" dirty="0" smtClean="0"/>
              <a:t>)</a:t>
            </a:r>
            <a:endParaRPr lang="ko-KR" altLang="en-US" dirty="0" smtClean="0"/>
          </a:p>
          <a:p>
            <a:pPr lvl="2"/>
            <a:r>
              <a:rPr lang="en-US" dirty="0" smtClean="0"/>
              <a:t>STA may omit a </a:t>
            </a:r>
            <a:r>
              <a:rPr lang="en-US" dirty="0" smtClean="0"/>
              <a:t>probe </a:t>
            </a:r>
            <a:r>
              <a:rPr lang="en-US" dirty="0" smtClean="0"/>
              <a:t>request due to reception of , for example,</a:t>
            </a:r>
            <a:endParaRPr lang="ko-KR" altLang="en-US" dirty="0" smtClean="0"/>
          </a:p>
          <a:p>
            <a:pPr lvl="2"/>
            <a:r>
              <a:rPr lang="en-US" dirty="0" smtClean="0"/>
              <a:t>Broadcast probe requests</a:t>
            </a:r>
            <a:endParaRPr lang="ko-KR" altLang="en-US" dirty="0" smtClean="0"/>
          </a:p>
          <a:p>
            <a:pPr lvl="2"/>
            <a:r>
              <a:rPr lang="en-US" dirty="0" smtClean="0"/>
              <a:t>Broadcast probe responses</a:t>
            </a:r>
            <a:endParaRPr lang="ko-KR" altLang="en-US" dirty="0" smtClean="0"/>
          </a:p>
          <a:p>
            <a:pPr lvl="2"/>
            <a:r>
              <a:rPr lang="en-US" dirty="0" smtClean="0"/>
              <a:t>Beacon </a:t>
            </a:r>
            <a:endParaRPr lang="en-US" dirty="0" smtClean="0"/>
          </a:p>
          <a:p>
            <a:r>
              <a:rPr lang="en-US" dirty="0" smtClean="0"/>
              <a:t>Based on above SFD,</a:t>
            </a:r>
          </a:p>
          <a:p>
            <a:pPr lvl="1"/>
            <a:r>
              <a:rPr lang="en-US" dirty="0" smtClean="0"/>
              <a:t>When the STA receives the Broadcast Probe Request  from other STA, if the contents of the received Broadcast Probe Request are same as its Probe Request contents, STA may omit its Probe Request transmission.</a:t>
            </a:r>
            <a:endParaRPr lang="en-US"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pPr marL="457200" indent="-457200">
              <a:buFont typeface="+mj-lt"/>
              <a:buAutoNum type="arabicPeriod"/>
            </a:pPr>
            <a:r>
              <a:rPr lang="en-US" altLang="zh-CN" sz="2000" b="0" dirty="0" smtClean="0"/>
              <a:t>The </a:t>
            </a:r>
            <a:r>
              <a:rPr lang="en-US" altLang="zh-CN" sz="2000" b="0" dirty="0" smtClean="0"/>
              <a:t>‘triggering information for broadcast Probe Response transmission’ </a:t>
            </a:r>
            <a:r>
              <a:rPr lang="en-US" sz="2000" b="0" dirty="0" smtClean="0"/>
              <a:t>may be included in Probe Request </a:t>
            </a:r>
            <a:r>
              <a:rPr lang="en-US" sz="2000" b="0" u="sng" dirty="0" smtClean="0">
                <a:solidFill>
                  <a:srgbClr val="0000FF"/>
                </a:solidFill>
              </a:rPr>
              <a:t>for helping the broadcast Probe Response transmission of </a:t>
            </a:r>
            <a:r>
              <a:rPr lang="en-US" sz="2000" b="0" u="sng" dirty="0" smtClean="0">
                <a:solidFill>
                  <a:srgbClr val="0000FF"/>
                </a:solidFill>
              </a:rPr>
              <a:t>AP</a:t>
            </a:r>
            <a:r>
              <a:rPr lang="en-US" sz="2000" b="0" dirty="0" smtClean="0"/>
              <a:t>.</a:t>
            </a:r>
            <a:endParaRPr lang="en-US" sz="2000" b="0" dirty="0" smtClean="0"/>
          </a:p>
          <a:p>
            <a:pPr marL="457200" lvl="1" indent="-457200">
              <a:buFont typeface="+mj-lt"/>
              <a:buAutoNum type="arabicPeriod" startAt="2"/>
            </a:pPr>
            <a:r>
              <a:rPr lang="en-US" altLang="zh-CN" dirty="0" smtClean="0">
                <a:ea typeface="+mn-ea"/>
                <a:cs typeface="+mn-cs"/>
              </a:rPr>
              <a:t>When the </a:t>
            </a:r>
            <a:r>
              <a:rPr lang="en-US" altLang="zh-CN" dirty="0" smtClean="0">
                <a:ea typeface="+mn-ea"/>
                <a:cs typeface="+mn-cs"/>
              </a:rPr>
              <a:t>STA receives </a:t>
            </a:r>
            <a:r>
              <a:rPr lang="en-US" altLang="zh-CN" dirty="0" smtClean="0">
                <a:ea typeface="+mn-ea"/>
                <a:cs typeface="+mn-cs"/>
              </a:rPr>
              <a:t>the Broadcast Probe Request  from other STA, </a:t>
            </a:r>
            <a:r>
              <a:rPr lang="en-US" altLang="zh-CN" u="sng" dirty="0" smtClean="0">
                <a:solidFill>
                  <a:srgbClr val="0000FF"/>
                </a:solidFill>
                <a:ea typeface="+mn-ea"/>
                <a:cs typeface="+mn-cs"/>
              </a:rPr>
              <a:t>if the contents of the received Broadcast Probe Request </a:t>
            </a:r>
            <a:r>
              <a:rPr lang="en-US" altLang="zh-CN" u="sng" dirty="0" smtClean="0">
                <a:solidFill>
                  <a:srgbClr val="0000FF"/>
                </a:solidFill>
                <a:ea typeface="+mn-ea"/>
                <a:cs typeface="+mn-cs"/>
              </a:rPr>
              <a:t>are </a:t>
            </a:r>
            <a:r>
              <a:rPr lang="en-US" altLang="zh-CN" u="sng" dirty="0" smtClean="0">
                <a:solidFill>
                  <a:srgbClr val="0000FF"/>
                </a:solidFill>
                <a:ea typeface="+mn-ea"/>
                <a:cs typeface="+mn-cs"/>
              </a:rPr>
              <a:t>same as its Probe Request </a:t>
            </a:r>
            <a:r>
              <a:rPr lang="en-US" altLang="zh-CN" u="sng" dirty="0" smtClean="0">
                <a:solidFill>
                  <a:srgbClr val="0000FF"/>
                </a:solidFill>
                <a:ea typeface="+mn-ea"/>
                <a:cs typeface="+mn-cs"/>
              </a:rPr>
              <a:t>contents and </a:t>
            </a:r>
            <a:r>
              <a:rPr lang="en-US" altLang="zh-CN" u="sng" dirty="0" smtClean="0">
                <a:solidFill>
                  <a:srgbClr val="0000FF"/>
                </a:solidFill>
              </a:rPr>
              <a:t>‘triggering information for broadcast Probe Response transmission’ </a:t>
            </a:r>
            <a:r>
              <a:rPr lang="en-US" altLang="zh-CN" u="sng" dirty="0" smtClean="0">
                <a:solidFill>
                  <a:srgbClr val="0000FF"/>
                </a:solidFill>
              </a:rPr>
              <a:t>is included in received broadcast Probe Request</a:t>
            </a:r>
            <a:r>
              <a:rPr lang="en-US" altLang="zh-CN" dirty="0" smtClean="0">
                <a:ea typeface="+mn-ea"/>
                <a:cs typeface="+mn-cs"/>
              </a:rPr>
              <a:t>, STA </a:t>
            </a:r>
            <a:r>
              <a:rPr lang="en-US" altLang="zh-CN" dirty="0" smtClean="0">
                <a:ea typeface="+mn-ea"/>
                <a:cs typeface="+mn-cs"/>
              </a:rPr>
              <a:t>may omit its Probe Request transmission</a:t>
            </a:r>
            <a:r>
              <a:rPr lang="en-US" altLang="zh-CN" dirty="0" smtClean="0">
                <a:ea typeface="+mn-ea"/>
                <a:cs typeface="+mn-cs"/>
              </a:rPr>
              <a:t>.</a:t>
            </a:r>
            <a:endParaRPr lang="en-US" altLang="zh-CN" dirty="0" smtClean="0">
              <a:ea typeface="+mn-ea"/>
              <a:cs typeface="+mn-cs"/>
            </a:endParaRPr>
          </a:p>
          <a:p>
            <a:pPr marL="457200" lvl="1" indent="-457200">
              <a:buFont typeface="+mj-lt"/>
              <a:buAutoNum type="arabicPeriod" startAt="2"/>
            </a:pPr>
            <a:r>
              <a:rPr lang="en-US" altLang="zh-CN" dirty="0" smtClean="0">
                <a:ea typeface="+mn-ea"/>
                <a:cs typeface="+mn-cs"/>
              </a:rPr>
              <a:t>If the AP receives the Probe Request including </a:t>
            </a:r>
            <a:r>
              <a:rPr lang="en-US" altLang="zh-CN" dirty="0" smtClean="0"/>
              <a:t>‘triggering information for broadcast Probe Response transmission’ </a:t>
            </a:r>
            <a:r>
              <a:rPr lang="en-US" altLang="zh-CN" dirty="0" smtClean="0">
                <a:ea typeface="+mn-ea"/>
                <a:cs typeface="+mn-cs"/>
              </a:rPr>
              <a:t>from STA, AP sends the broadcast Probe Response to the STAs instead of </a:t>
            </a:r>
            <a:r>
              <a:rPr lang="en-US" altLang="zh-CN" dirty="0" err="1" smtClean="0">
                <a:ea typeface="+mn-ea"/>
                <a:cs typeface="+mn-cs"/>
              </a:rPr>
              <a:t>unicast</a:t>
            </a:r>
            <a:r>
              <a:rPr lang="en-US" altLang="zh-CN" dirty="0" smtClean="0">
                <a:ea typeface="+mn-ea"/>
                <a:cs typeface="+mn-cs"/>
              </a:rPr>
              <a:t> Probe Response.</a:t>
            </a:r>
            <a:endParaRPr lang="en-US" altLang="zh-CN" dirty="0" smtClean="0">
              <a:ea typeface="+mn-ea"/>
              <a:cs typeface="+mn-cs"/>
            </a:endParaRPr>
          </a:p>
          <a:p>
            <a:endParaRPr lang="en-US" dirty="0" smtClean="0"/>
          </a:p>
          <a:p>
            <a:pPr>
              <a:buNone/>
            </a:pPr>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the proposal (1/2)</a:t>
            </a:r>
            <a:endParaRPr lang="en-US" dirty="0"/>
          </a:p>
        </p:txBody>
      </p:sp>
      <p:sp>
        <p:nvSpPr>
          <p:cNvPr id="3" name="Content Placeholder 2"/>
          <p:cNvSpPr>
            <a:spLocks noGrp="1"/>
          </p:cNvSpPr>
          <p:nvPr>
            <p:ph idx="1"/>
          </p:nvPr>
        </p:nvSpPr>
        <p:spPr>
          <a:xfrm>
            <a:off x="685800" y="1676400"/>
            <a:ext cx="7772400" cy="4419600"/>
          </a:xfrm>
        </p:spPr>
        <p:txBody>
          <a:bodyPr/>
          <a:lstStyle/>
          <a:p>
            <a:pPr marL="457200" indent="-457200">
              <a:buFont typeface="+mj-lt"/>
              <a:buAutoNum type="arabicPeriod"/>
            </a:pPr>
            <a:r>
              <a:rPr lang="en-US" sz="2000" b="0" dirty="0" smtClean="0"/>
              <a:t>STA 1 sends the Probe Request which is not including the ‘</a:t>
            </a:r>
            <a:r>
              <a:rPr lang="en-US" sz="2000" b="0" dirty="0" smtClean="0">
                <a:solidFill>
                  <a:srgbClr val="0000FF"/>
                </a:solidFill>
              </a:rPr>
              <a:t>t</a:t>
            </a:r>
            <a:r>
              <a:rPr lang="en-US" altLang="zh-CN" sz="2000" b="0" dirty="0" smtClean="0">
                <a:solidFill>
                  <a:srgbClr val="0000FF"/>
                </a:solidFill>
              </a:rPr>
              <a:t>riggering information for broadcast Probe Response transmission’ </a:t>
            </a:r>
            <a:r>
              <a:rPr lang="en-US" altLang="zh-CN" sz="2000" b="0" dirty="0" smtClean="0"/>
              <a:t>to the AP</a:t>
            </a:r>
            <a:r>
              <a:rPr lang="en-US" altLang="zh-CN" sz="2000" b="0" dirty="0" smtClean="0">
                <a:solidFill>
                  <a:srgbClr val="0000FF"/>
                </a:solidFill>
              </a:rPr>
              <a:t>.</a:t>
            </a:r>
          </a:p>
          <a:p>
            <a:pPr marL="457200" indent="-457200">
              <a:buFont typeface="+mj-lt"/>
              <a:buAutoNum type="arabicPeriod"/>
            </a:pPr>
            <a:r>
              <a:rPr lang="en-US" sz="2000" b="0" dirty="0" smtClean="0"/>
              <a:t>STA 2 overhears the Probe Request sent by STA 1. Because </a:t>
            </a:r>
            <a:r>
              <a:rPr lang="en-US" sz="2000" b="0" dirty="0" err="1" smtClean="0"/>
              <a:t>overheared</a:t>
            </a:r>
            <a:r>
              <a:rPr lang="en-US" sz="2000" b="0" dirty="0" smtClean="0"/>
              <a:t> Probe Request is not including the ‘t</a:t>
            </a:r>
            <a:r>
              <a:rPr lang="en-US" altLang="zh-CN" sz="2000" b="0" dirty="0" smtClean="0"/>
              <a:t>riggering information for broadcast Probe Response transmission’, STA 2 sends the Probe Request which including the </a:t>
            </a:r>
            <a:r>
              <a:rPr lang="en-US" sz="2000" b="0" dirty="0" smtClean="0"/>
              <a:t>‘t</a:t>
            </a:r>
            <a:r>
              <a:rPr lang="en-US" altLang="zh-CN" sz="2000" b="0" dirty="0" smtClean="0"/>
              <a:t>riggering information for broadcast Probe Response transmission’ to the AP.</a:t>
            </a:r>
          </a:p>
          <a:p>
            <a:pPr marL="457200" indent="-457200">
              <a:buFont typeface="+mj-lt"/>
              <a:buAutoNum type="arabicPeriod"/>
            </a:pPr>
            <a:r>
              <a:rPr lang="en-US" sz="2000" b="0" dirty="0" smtClean="0"/>
              <a:t>STA 3 overhears the Probe Request sent by STA 2. Because </a:t>
            </a:r>
            <a:r>
              <a:rPr lang="en-US" sz="2000" b="0" dirty="0" err="1" smtClean="0"/>
              <a:t>overheared</a:t>
            </a:r>
            <a:r>
              <a:rPr lang="en-US" sz="2000" b="0" dirty="0" smtClean="0"/>
              <a:t> Probe Request is including the ‘t</a:t>
            </a:r>
            <a:r>
              <a:rPr lang="en-US" altLang="zh-CN" sz="2000" b="0" dirty="0" smtClean="0"/>
              <a:t>riggering information for broadcast Probe Response transmission’, STA 3 cancels the Probe Request transmission.</a:t>
            </a:r>
          </a:p>
          <a:p>
            <a:pPr marL="457200" indent="-457200">
              <a:buFont typeface="+mj-lt"/>
              <a:buAutoNum type="arabicPeriod"/>
            </a:pPr>
            <a:r>
              <a:rPr lang="en-US" sz="2000" b="0" dirty="0" smtClean="0"/>
              <a:t>AP </a:t>
            </a:r>
            <a:r>
              <a:rPr lang="en-US" sz="2000" b="0" dirty="0" smtClean="0">
                <a:solidFill>
                  <a:srgbClr val="0000FF"/>
                </a:solidFill>
              </a:rPr>
              <a:t>sends the broadcast </a:t>
            </a:r>
            <a:r>
              <a:rPr lang="en-US" sz="2000" b="0" dirty="0" smtClean="0">
                <a:solidFill>
                  <a:srgbClr val="0000FF"/>
                </a:solidFill>
              </a:rPr>
              <a:t>Probe </a:t>
            </a:r>
            <a:r>
              <a:rPr lang="en-US" sz="2000" b="0" dirty="0" smtClean="0">
                <a:solidFill>
                  <a:srgbClr val="0000FF"/>
                </a:solidFill>
              </a:rPr>
              <a:t>Response </a:t>
            </a:r>
            <a:r>
              <a:rPr lang="en-US" sz="2000" b="0" dirty="0" smtClean="0"/>
              <a:t>to the STAs because the AP has received the Probe Request which is including the ‘</a:t>
            </a:r>
            <a:r>
              <a:rPr lang="en-US" sz="2000" b="0" dirty="0" smtClean="0">
                <a:solidFill>
                  <a:srgbClr val="0000FF"/>
                </a:solidFill>
              </a:rPr>
              <a:t>t</a:t>
            </a:r>
            <a:r>
              <a:rPr lang="en-US" altLang="zh-CN" sz="2000" b="0" dirty="0" smtClean="0">
                <a:solidFill>
                  <a:srgbClr val="0000FF"/>
                </a:solidFill>
              </a:rPr>
              <a:t>riggering information for broadcast Probe Response transmission’ </a:t>
            </a:r>
            <a:r>
              <a:rPr lang="en-US" altLang="zh-CN" sz="2000" b="0" dirty="0" smtClean="0"/>
              <a:t>from the STA 2.</a:t>
            </a:r>
            <a:endParaRPr lang="en-US" sz="2000" b="0" dirty="0" smtClean="0"/>
          </a:p>
          <a:p>
            <a:endParaRPr lang="en-US" sz="2000" b="0" dirty="0" smtClean="0"/>
          </a:p>
          <a:p>
            <a:pPr>
              <a:buNone/>
            </a:pPr>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the proposal (2/2)</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3" name="Object 5"/>
          <p:cNvGraphicFramePr>
            <a:graphicFrameLocks noChangeAspect="1"/>
          </p:cNvGraphicFramePr>
          <p:nvPr/>
        </p:nvGraphicFramePr>
        <p:xfrm>
          <a:off x="1463675" y="1779587"/>
          <a:ext cx="6218238" cy="3706813"/>
        </p:xfrm>
        <a:graphic>
          <a:graphicData uri="http://schemas.openxmlformats.org/presentationml/2006/ole">
            <p:oleObj spid="_x0000_s171013" name="Visio" r:id="rId4" imgW="6616970" imgH="3789422" progId="Visio.Drawing.11">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dirty="0" smtClean="0"/>
              <a:t> </a:t>
            </a:r>
            <a:r>
              <a:rPr lang="en-US" altLang="zh-CN" dirty="0" smtClean="0"/>
              <a:t>Triggering information for broadcast Probe Response transmission may be included in the Probe Request. </a:t>
            </a:r>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42566" cy="276999"/>
          </a:xfrm>
        </p:spPr>
        <p:txBody>
          <a:bodyPr/>
          <a:lstStyle/>
          <a:p>
            <a:pPr>
              <a:defRPr/>
            </a:pPr>
            <a:r>
              <a:rPr lang="en-US" altLang="ja-JP" dirty="0" smtClean="0"/>
              <a:t>July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23027</TotalTime>
  <Words>993</Words>
  <Application>Microsoft Office PowerPoint</Application>
  <PresentationFormat>화면 슬라이드 쇼(4:3)</PresentationFormat>
  <Paragraphs>153</Paragraphs>
  <Slides>9</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1" baseType="lpstr">
      <vt:lpstr>802-11-Submission</vt:lpstr>
      <vt:lpstr>Microsoft Office Visio 드로잉</vt:lpstr>
      <vt:lpstr>Probe Response Broadcasting</vt:lpstr>
      <vt:lpstr>Abstract</vt:lpstr>
      <vt:lpstr>Conformance w/ TGai PAR &amp; 5C </vt:lpstr>
      <vt:lpstr>Background (1/2)</vt:lpstr>
      <vt:lpstr>Background (2/2)</vt:lpstr>
      <vt:lpstr>Proposal</vt:lpstr>
      <vt:lpstr>Example of the proposal (1/2)</vt:lpstr>
      <vt:lpstr>Example of the proposal (2/2)</vt:lpstr>
      <vt:lpstr>Straw Poll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883</cp:revision>
  <cp:lastPrinted>1998-02-10T13:28:06Z</cp:lastPrinted>
  <dcterms:created xsi:type="dcterms:W3CDTF">2011-07-17T04:42:17Z</dcterms:created>
  <dcterms:modified xsi:type="dcterms:W3CDTF">2012-07-06T05:01:31Z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