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312" r:id="rId4"/>
    <p:sldId id="353" r:id="rId5"/>
    <p:sldId id="367" r:id="rId6"/>
    <p:sldId id="357" r:id="rId7"/>
    <p:sldId id="363" r:id="rId8"/>
    <p:sldId id="369" r:id="rId9"/>
    <p:sldId id="370" r:id="rId10"/>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802.11-12/0550r5</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seon.ryu@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giwon.park@lge.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3"/>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Probe Response Broadcasting</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2012-05-16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a:xfrm>
            <a:off x="685800" y="1828800"/>
            <a:ext cx="7772400" cy="4114800"/>
          </a:xfrm>
        </p:spPr>
        <p:txBody>
          <a:bodyPr/>
          <a:lstStyle/>
          <a:p>
            <a:r>
              <a:rPr lang="en-US" dirty="0" smtClean="0"/>
              <a:t>This contribution proposes the mechanism of simplifying the Probe Response transmission.</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IEEE802.11ai SFD (12/0151r7) describes,</a:t>
            </a:r>
          </a:p>
          <a:p>
            <a:pPr lvl="1"/>
            <a:r>
              <a:rPr lang="en-GB" sz="1600" dirty="0" smtClean="0"/>
              <a:t>An AP may respond to multiple Probe Requests from one or more FILS capable STAs with a single broadcast addressed response frame.</a:t>
            </a:r>
          </a:p>
          <a:p>
            <a:r>
              <a:rPr lang="en-US" sz="1800" dirty="0" smtClean="0"/>
              <a:t>If the AP receives the Probe Request from only one STA, AP sends the </a:t>
            </a:r>
            <a:r>
              <a:rPr lang="en-US" sz="1800" dirty="0" err="1" smtClean="0"/>
              <a:t>unicast</a:t>
            </a:r>
            <a:r>
              <a:rPr lang="en-US" sz="1800" dirty="0" smtClean="0"/>
              <a:t> Probe Response.</a:t>
            </a:r>
          </a:p>
          <a:p>
            <a:r>
              <a:rPr lang="en-US" sz="1800" dirty="0" smtClean="0"/>
              <a:t>If the AP knows that two or more STAs sent the Probe Request, AP may send the broadcast addressed Probe Response.</a:t>
            </a:r>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800" dirty="0" smtClean="0"/>
              <a:t>Probe Request Detection Indication may be included in Probe Request.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3" name="Object 5"/>
          <p:cNvGraphicFramePr>
            <a:graphicFrameLocks noChangeAspect="1"/>
          </p:cNvGraphicFramePr>
          <p:nvPr/>
        </p:nvGraphicFramePr>
        <p:xfrm>
          <a:off x="1463675" y="1779587"/>
          <a:ext cx="6218238" cy="3706813"/>
        </p:xfrm>
        <a:graphic>
          <a:graphicData uri="http://schemas.openxmlformats.org/presentationml/2006/ole">
            <p:oleObj spid="_x0000_s171013" name="Visio" r:id="rId4" imgW="6217596" imgH="3706932" progId="Visio.Drawing.11">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a:t>
            </a:r>
            <a:endParaRPr lang="en-US" dirty="0"/>
          </a:p>
        </p:txBody>
      </p:sp>
      <p:sp>
        <p:nvSpPr>
          <p:cNvPr id="3" name="Content Placeholder 2"/>
          <p:cNvSpPr>
            <a:spLocks noGrp="1"/>
          </p:cNvSpPr>
          <p:nvPr>
            <p:ph idx="1"/>
          </p:nvPr>
        </p:nvSpPr>
        <p:spPr>
          <a:xfrm>
            <a:off x="685800" y="1676400"/>
            <a:ext cx="7772400" cy="4419600"/>
          </a:xfrm>
        </p:spPr>
        <p:txBody>
          <a:bodyPr/>
          <a:lstStyle/>
          <a:p>
            <a:endParaRPr lang="en-US" sz="2000" dirty="0" smtClean="0"/>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Do you support adding the following text to the clause 6 of the specification framework document:</a:t>
            </a:r>
            <a:endParaRPr lang="ko-KR" altLang="en-US" dirty="0" smtClean="0"/>
          </a:p>
          <a:p>
            <a:endParaRPr lang="en-US" dirty="0" smtClean="0"/>
          </a:p>
          <a:p>
            <a:pPr algn="just">
              <a:spcAft>
                <a:spcPts val="0"/>
              </a:spcAft>
              <a:buNone/>
            </a:pPr>
            <a:r>
              <a:rPr lang="en-US" dirty="0" smtClean="0"/>
              <a:t>6.1.9 Triggering the broadcast Probe Response Transmission</a:t>
            </a:r>
            <a:endParaRPr lang="en-US" b="0" dirty="0" smtClean="0"/>
          </a:p>
          <a:p>
            <a:pPr algn="just">
              <a:spcAft>
                <a:spcPts val="0"/>
              </a:spcAft>
              <a:buNone/>
            </a:pPr>
            <a:endParaRPr lang="en-US" b="0" dirty="0" smtClean="0"/>
          </a:p>
          <a:p>
            <a:pPr algn="just">
              <a:spcAft>
                <a:spcPts val="0"/>
              </a:spcAft>
              <a:buNone/>
            </a:pPr>
            <a:r>
              <a:rPr lang="en-US" b="0" dirty="0" smtClean="0"/>
              <a:t>Triggering information for broadcast Probe Response transmission may be included in the Probe Request</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Triggering the broadcast Probe Response Transmission</a:t>
            </a:r>
            <a:endParaRPr lang="en-US" b="0" dirty="0" smtClean="0"/>
          </a:p>
          <a:p>
            <a:pPr algn="just">
              <a:spcAft>
                <a:spcPts val="0"/>
              </a:spcAft>
              <a:buNone/>
            </a:pPr>
            <a:endParaRPr lang="en-US" b="0" dirty="0" smtClean="0"/>
          </a:p>
          <a:p>
            <a:pPr algn="just">
              <a:spcAft>
                <a:spcPts val="0"/>
              </a:spcAft>
              <a:buNone/>
            </a:pPr>
            <a:r>
              <a:rPr lang="en-US" b="0" dirty="0" smtClean="0"/>
              <a:t>Triggering information for broadcast Probe Response transmission may be included in the Probe Request</a:t>
            </a:r>
          </a:p>
          <a:p>
            <a:pPr algn="just">
              <a:spcAft>
                <a:spcPts val="0"/>
              </a:spcAft>
              <a:buNone/>
            </a:pPr>
            <a:endParaRPr lang="en-US" b="0" dirty="0" smtClean="0"/>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18407</TotalTime>
  <Words>712</Words>
  <Application>Microsoft Office PowerPoint</Application>
  <PresentationFormat>화면 슬라이드 쇼(4:3)</PresentationFormat>
  <Paragraphs>148</Paragraphs>
  <Slides>9</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1" baseType="lpstr">
      <vt:lpstr>802-11-Submission</vt:lpstr>
      <vt:lpstr>Microsoft Office Visio 드로잉</vt:lpstr>
      <vt:lpstr>Probe Response Broadcasting</vt:lpstr>
      <vt:lpstr>Abstract</vt:lpstr>
      <vt:lpstr>Conformance w/ TGai PAR &amp; 5C </vt:lpstr>
      <vt:lpstr>Motivation</vt:lpstr>
      <vt:lpstr>Proposal</vt:lpstr>
      <vt:lpstr>Example</vt:lpstr>
      <vt:lpstr>Conclusion</vt:lpstr>
      <vt:lpstr>Straw Poll</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866</cp:revision>
  <cp:lastPrinted>1998-02-10T13:28:06Z</cp:lastPrinted>
  <dcterms:created xsi:type="dcterms:W3CDTF">2011-07-17T04:42:17Z</dcterms:created>
  <dcterms:modified xsi:type="dcterms:W3CDTF">2012-05-17T14:49:33Z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