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69" r:id="rId2"/>
    <p:sldId id="257" r:id="rId3"/>
    <p:sldId id="312" r:id="rId4"/>
    <p:sldId id="353" r:id="rId5"/>
    <p:sldId id="367" r:id="rId6"/>
    <p:sldId id="357" r:id="rId7"/>
    <p:sldId id="363" r:id="rId8"/>
    <p:sldId id="369" r:id="rId9"/>
    <p:sldId id="370" r:id="rId10"/>
  </p:sldIdLst>
  <p:sldSz cx="9144000" cy="6858000" type="screen4x3"/>
  <p:notesSz cx="6669088" cy="99282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FFFA46"/>
    <a:srgbClr val="FF717A"/>
    <a:srgbClr val="7394FF"/>
    <a:srgbClr val="FFA26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0692" autoAdjust="0"/>
    <p:restoredTop sz="92647" autoAdjust="0"/>
  </p:normalViewPr>
  <p:slideViewPr>
    <p:cSldViewPr>
      <p:cViewPr varScale="1">
        <p:scale>
          <a:sx n="91" d="100"/>
          <a:sy n="91" d="100"/>
        </p:scale>
        <p:origin x="-160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3438" y="-120"/>
      </p:cViewPr>
      <p:guideLst>
        <p:guide orient="horz" pos="3127"/>
        <p:guide pos="210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804490" y="19021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68741" y="190210"/>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4425595" y="9608946"/>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013915" y="9608946"/>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defRPr>
            </a:lvl1pPr>
          </a:lstStyle>
          <a:p>
            <a:pPr>
              <a:defRPr/>
            </a:pPr>
            <a:r>
              <a:rPr lang="en-US" altLang="ja-JP"/>
              <a:t>Page </a:t>
            </a:r>
            <a:fld id="{73096469-19DD-486A-8BB2-DAF8BBB37784}" type="slidenum">
              <a:rPr lang="en-US" altLang="ja-JP"/>
              <a:pPr>
                <a:defRPr/>
              </a:pPr>
              <a:t>‹#›</a:t>
            </a:fld>
            <a:endParaRPr lang="en-US" altLang="ja-JP"/>
          </a:p>
        </p:txBody>
      </p:sp>
      <p:sp>
        <p:nvSpPr>
          <p:cNvPr id="3078" name="Line 6"/>
          <p:cNvSpPr>
            <a:spLocks noChangeShapeType="1"/>
          </p:cNvSpPr>
          <p:nvPr/>
        </p:nvSpPr>
        <p:spPr bwMode="auto">
          <a:xfrm>
            <a:off x="667215" y="414384"/>
            <a:ext cx="533466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3079" name="Rectangle 7"/>
          <p:cNvSpPr>
            <a:spLocks noChangeArrowheads="1"/>
          </p:cNvSpPr>
          <p:nvPr/>
        </p:nvSpPr>
        <p:spPr bwMode="auto">
          <a:xfrm>
            <a:off x="667215" y="9608946"/>
            <a:ext cx="718145" cy="184666"/>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rPr>
              <a:t>Submission</a:t>
            </a:r>
          </a:p>
        </p:txBody>
      </p:sp>
      <p:sp>
        <p:nvSpPr>
          <p:cNvPr id="3080" name="Line 8"/>
          <p:cNvSpPr>
            <a:spLocks noChangeShapeType="1"/>
          </p:cNvSpPr>
          <p:nvPr/>
        </p:nvSpPr>
        <p:spPr bwMode="auto">
          <a:xfrm>
            <a:off x="667215" y="9597058"/>
            <a:ext cx="5482759"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xmlns="" val="2697948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845714" y="105295"/>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2051" name="Rectangle 3"/>
          <p:cNvSpPr>
            <a:spLocks noGrp="1" noChangeArrowheads="1"/>
          </p:cNvSpPr>
          <p:nvPr>
            <p:ph type="dt" idx="1"/>
          </p:nvPr>
        </p:nvSpPr>
        <p:spPr bwMode="auto">
          <a:xfrm>
            <a:off x="629044" y="105295"/>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14340" name="Rectangle 4"/>
          <p:cNvSpPr>
            <a:spLocks noGrp="1" noRot="1" noChangeAspect="1" noChangeArrowheads="1" noTextEdit="1"/>
          </p:cNvSpPr>
          <p:nvPr>
            <p:ph type="sldImg" idx="2"/>
          </p:nvPr>
        </p:nvSpPr>
        <p:spPr bwMode="auto">
          <a:xfrm>
            <a:off x="862013" y="750888"/>
            <a:ext cx="4945062" cy="37099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888601" y="4716162"/>
            <a:ext cx="4891886" cy="446821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928815" y="9612343"/>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074805" y="9612343"/>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defRPr>
            </a:lvl1pPr>
          </a:lstStyle>
          <a:p>
            <a:pPr>
              <a:defRPr/>
            </a:pPr>
            <a:r>
              <a:rPr lang="en-US" altLang="ja-JP"/>
              <a:t>Page </a:t>
            </a:r>
            <a:fld id="{369977F7-8B4B-4D23-A570-8BA4F46129D8}" type="slidenum">
              <a:rPr lang="en-US" altLang="ja-JP"/>
              <a:pPr>
                <a:defRPr/>
              </a:pPr>
              <a:t>‹#›</a:t>
            </a:fld>
            <a:endParaRPr lang="en-US" altLang="ja-JP"/>
          </a:p>
        </p:txBody>
      </p:sp>
      <p:sp>
        <p:nvSpPr>
          <p:cNvPr id="2056" name="Rectangle 8"/>
          <p:cNvSpPr>
            <a:spLocks noChangeArrowheads="1"/>
          </p:cNvSpPr>
          <p:nvPr/>
        </p:nvSpPr>
        <p:spPr bwMode="auto">
          <a:xfrm>
            <a:off x="696223" y="9612343"/>
            <a:ext cx="718145" cy="184666"/>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2057" name="Line 9"/>
          <p:cNvSpPr>
            <a:spLocks noChangeShapeType="1"/>
          </p:cNvSpPr>
          <p:nvPr/>
        </p:nvSpPr>
        <p:spPr bwMode="auto">
          <a:xfrm>
            <a:off x="696224" y="9610645"/>
            <a:ext cx="5276641"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2058" name="Line 10"/>
          <p:cNvSpPr>
            <a:spLocks noChangeShapeType="1"/>
          </p:cNvSpPr>
          <p:nvPr/>
        </p:nvSpPr>
        <p:spPr bwMode="auto">
          <a:xfrm>
            <a:off x="622937" y="317581"/>
            <a:ext cx="5423214"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xmlns="" val="2031595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5365"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96E74E92-3797-4A2A-849A-8F52EB7D17DE}" type="slidenum">
              <a:rPr lang="en-US" altLang="ja-JP" smtClean="0"/>
              <a:pPr/>
              <a:t>1</a:t>
            </a:fld>
            <a:endParaRPr lang="en-US" altLang="ja-JP" smtClean="0"/>
          </a:p>
        </p:txBody>
      </p:sp>
      <p:sp>
        <p:nvSpPr>
          <p:cNvPr id="15366" name="Rectangle 2"/>
          <p:cNvSpPr>
            <a:spLocks noGrp="1" noRot="1" noChangeAspect="1" noChangeArrowheads="1" noTextEdit="1"/>
          </p:cNvSpPr>
          <p:nvPr>
            <p:ph type="sldImg"/>
          </p:nvPr>
        </p:nvSpPr>
        <p:spPr>
          <a:xfrm>
            <a:off x="862013" y="750888"/>
            <a:ext cx="4945062" cy="3709987"/>
          </a:xfrm>
          <a:ln/>
        </p:spPr>
      </p:sp>
      <p:sp>
        <p:nvSpPr>
          <p:cNvPr id="15367"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6389"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419B3B7E-A639-4003-B894-8162D6370F54}" type="slidenum">
              <a:rPr lang="en-US" altLang="ja-JP" smtClean="0"/>
              <a:pPr/>
              <a:t>2</a:t>
            </a:fld>
            <a:endParaRPr lang="en-US" altLang="ja-JP" smtClean="0"/>
          </a:p>
        </p:txBody>
      </p:sp>
      <p:sp>
        <p:nvSpPr>
          <p:cNvPr id="16390" name="Rectangle 2"/>
          <p:cNvSpPr>
            <a:spLocks noGrp="1" noRot="1" noChangeAspect="1" noChangeArrowheads="1" noTextEdit="1"/>
          </p:cNvSpPr>
          <p:nvPr>
            <p:ph type="sldImg"/>
          </p:nvPr>
        </p:nvSpPr>
        <p:spPr>
          <a:xfrm>
            <a:off x="862013" y="750888"/>
            <a:ext cx="4945062" cy="3709987"/>
          </a:xfrm>
          <a:ln cap="flat"/>
        </p:spPr>
      </p:sp>
      <p:sp>
        <p:nvSpPr>
          <p:cNvPr id="16391"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ltLang="ja-JP" smtClean="0"/>
              <a:t>doc.: IEEE 802.11-yy/xxxxr0</a:t>
            </a:r>
            <a:endParaRPr lang="en-US" altLang="ja-JP" dirty="0"/>
          </a:p>
        </p:txBody>
      </p:sp>
      <p:sp>
        <p:nvSpPr>
          <p:cNvPr id="5" name="Date Placeholder 4"/>
          <p:cNvSpPr>
            <a:spLocks noGrp="1"/>
          </p:cNvSpPr>
          <p:nvPr>
            <p:ph type="dt" idx="11"/>
          </p:nvPr>
        </p:nvSpPr>
        <p:spPr/>
        <p:txBody>
          <a:bodyPr/>
          <a:lstStyle/>
          <a:p>
            <a:r>
              <a:rPr lang="en-US" altLang="ja-JP" smtClean="0"/>
              <a:t>Month Year</a:t>
            </a:r>
            <a:endParaRPr lang="en-US" altLang="ja-JP" dirty="0"/>
          </a:p>
        </p:txBody>
      </p:sp>
      <p:sp>
        <p:nvSpPr>
          <p:cNvPr id="6" name="Footer Placeholder 5"/>
          <p:cNvSpPr>
            <a:spLocks noGrp="1"/>
          </p:cNvSpPr>
          <p:nvPr>
            <p:ph type="ftr" sz="quarter" idx="12"/>
          </p:nvPr>
        </p:nvSpPr>
        <p:spPr/>
        <p:txBody>
          <a:bodyPr/>
          <a:lstStyle/>
          <a:p>
            <a:pPr lvl="4"/>
            <a:r>
              <a:rPr lang="en-US" altLang="ja-JP" smtClean="0"/>
              <a:t>John Doe, Some Company</a:t>
            </a:r>
            <a:endParaRPr lang="en-US" altLang="ja-JP" dirty="0"/>
          </a:p>
        </p:txBody>
      </p:sp>
      <p:sp>
        <p:nvSpPr>
          <p:cNvPr id="7" name="Slide Number Placeholder 6"/>
          <p:cNvSpPr>
            <a:spLocks noGrp="1"/>
          </p:cNvSpPr>
          <p:nvPr>
            <p:ph type="sldNum" sz="quarter" idx="13"/>
          </p:nvPr>
        </p:nvSpPr>
        <p:spPr>
          <a:xfrm>
            <a:off x="3177398" y="9612343"/>
            <a:ext cx="415177" cy="184666"/>
          </a:xfrm>
        </p:spPr>
        <p:txBody>
          <a:bodyPr/>
          <a:lstStyle/>
          <a:p>
            <a:r>
              <a:rPr lang="en-US" altLang="ja-JP" smtClean="0"/>
              <a:t>Page </a:t>
            </a:r>
            <a:fld id="{86ADF5D0-7AFF-7A41-A694-BD30783C5616}" type="slidenum">
              <a:rPr lang="en-US" altLang="ja-JP" smtClean="0"/>
              <a:pPr/>
              <a:t>3</a:t>
            </a:fld>
            <a:endParaRPr lang="en-US"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smtClean="0"/>
              <a:t>Page </a:t>
            </a:r>
            <a:fld id="{B2088AE4-128F-4ED2-9681-A3F3CB0AA482}"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smtClean="0"/>
              <a:t>Page </a:t>
            </a:r>
            <a:fld id="{B2088AE4-128F-4ED2-9681-A3F3CB0AA482}"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ja-JP" dirty="0" smtClean="0"/>
              <a:t>May 2012</a:t>
            </a:r>
            <a:endParaRPr lang="en-US" altLang="ja-JP" dirty="0"/>
          </a:p>
        </p:txBody>
      </p:sp>
      <p:sp>
        <p:nvSpPr>
          <p:cNvPr id="5" name="Rectangle 5"/>
          <p:cNvSpPr>
            <a:spLocks noGrp="1" noChangeArrowheads="1"/>
          </p:cNvSpPr>
          <p:nvPr>
            <p:ph type="ftr" sz="quarter" idx="11"/>
          </p:nvPr>
        </p:nvSpPr>
        <p:spPr>
          <a:xfrm>
            <a:off x="7522818" y="6475413"/>
            <a:ext cx="1021113" cy="184666"/>
          </a:xfrm>
          <a:ln/>
        </p:spPr>
        <p:txBody>
          <a:bodyPr/>
          <a:lstStyle>
            <a:lvl1pPr>
              <a:defRPr/>
            </a:lvl1pPr>
          </a:lstStyle>
          <a:p>
            <a:pPr>
              <a:defRPr/>
            </a:pPr>
            <a:r>
              <a:rPr lang="en-US" altLang="ja-JP" dirty="0" smtClean="0"/>
              <a:t>Giwon Park,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E8674BB-66FF-41C7-B1F8-A31052B6A5E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ja-JP" dirty="0" smtClean="0"/>
              <a:t>May 2012</a:t>
            </a:r>
            <a:endParaRPr lang="en-US" altLang="ja-JP" dirty="0"/>
          </a:p>
        </p:txBody>
      </p:sp>
      <p:sp>
        <p:nvSpPr>
          <p:cNvPr id="5" name="Rectangle 5"/>
          <p:cNvSpPr>
            <a:spLocks noGrp="1" noChangeArrowheads="1"/>
          </p:cNvSpPr>
          <p:nvPr>
            <p:ph type="ftr" sz="quarter" idx="11"/>
          </p:nvPr>
        </p:nvSpPr>
        <p:spPr>
          <a:xfrm>
            <a:off x="7522826" y="6475413"/>
            <a:ext cx="1021113" cy="184666"/>
          </a:xfrm>
          <a:ln/>
        </p:spPr>
        <p:txBody>
          <a:bodyPr/>
          <a:lstStyle>
            <a:lvl1pPr>
              <a:defRPr/>
            </a:lvl1pPr>
          </a:lstStyle>
          <a:p>
            <a:pPr>
              <a:defRPr/>
            </a:pPr>
            <a:r>
              <a:rPr lang="en-US" altLang="ja-JP" dirty="0" smtClean="0"/>
              <a:t>Giwon Park,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F849415C-ECDB-492C-B7EB-181F05134429}" type="slidenum">
              <a:rPr lang="en-US" altLang="ja-JP"/>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a:defRPr/>
            </a:pPr>
            <a:r>
              <a:rPr lang="en-US" altLang="ja-JP" dirty="0" smtClean="0"/>
              <a:t>May 2012</a:t>
            </a:r>
            <a:endParaRPr lang="en-US" altLang="ja-JP" dirty="0"/>
          </a:p>
        </p:txBody>
      </p:sp>
      <p:sp>
        <p:nvSpPr>
          <p:cNvPr id="1029" name="Rectangle 5"/>
          <p:cNvSpPr>
            <a:spLocks noGrp="1" noChangeArrowheads="1"/>
          </p:cNvSpPr>
          <p:nvPr>
            <p:ph type="ftr" sz="quarter" idx="3"/>
          </p:nvPr>
        </p:nvSpPr>
        <p:spPr bwMode="auto">
          <a:xfrm>
            <a:off x="7522823" y="6475413"/>
            <a:ext cx="102111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a:defRPr/>
            </a:pPr>
            <a:r>
              <a:rPr lang="en-US" altLang="ja-JP" dirty="0" smtClean="0"/>
              <a:t>Giwon Park, LG</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a:defRPr/>
            </a:pPr>
            <a:r>
              <a:rPr lang="en-US" altLang="ja-JP"/>
              <a:t>Slide </a:t>
            </a:r>
            <a:fld id="{B55D8987-562A-4CC7-AA9B-2A26DAF1BFD5}" type="slidenum">
              <a:rPr lang="en-US" altLang="ja-JP"/>
              <a:pPr>
                <a:defRPr/>
              </a:pPr>
              <a:t>‹#›</a:t>
            </a:fld>
            <a:endParaRPr lang="en-US" altLang="ja-JP"/>
          </a:p>
        </p:txBody>
      </p:sp>
      <p:sp>
        <p:nvSpPr>
          <p:cNvPr id="1031" name="Rectangle 7"/>
          <p:cNvSpPr>
            <a:spLocks noChangeArrowheads="1"/>
          </p:cNvSpPr>
          <p:nvPr/>
        </p:nvSpPr>
        <p:spPr bwMode="auto">
          <a:xfrm>
            <a:off x="5162503"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dirty="0">
                <a:latin typeface="Times New Roman" charset="0"/>
                <a:ea typeface="+mn-ea"/>
              </a:rPr>
              <a:t>doc.: </a:t>
            </a:r>
            <a:r>
              <a:rPr lang="en-US" altLang="ja-JP" sz="1800" b="1" kern="1200" dirty="0" smtClean="0">
                <a:solidFill>
                  <a:schemeClr val="tx1"/>
                </a:solidFill>
                <a:latin typeface="Times New Roman" charset="0"/>
                <a:ea typeface="宋体" pitchFamily="2" charset="-122"/>
                <a:cs typeface="+mn-cs"/>
              </a:rPr>
              <a:t>IEEE </a:t>
            </a:r>
            <a:r>
              <a:rPr lang="en-US" altLang="ja-JP" sz="1800" b="1" kern="1200" dirty="0" smtClean="0">
                <a:solidFill>
                  <a:schemeClr val="tx1"/>
                </a:solidFill>
                <a:latin typeface="Times New Roman" charset="0"/>
                <a:ea typeface="宋体" pitchFamily="2" charset="-122"/>
                <a:cs typeface="+mn-cs"/>
              </a:rPr>
              <a:t>802.11-12/0550r4</a:t>
            </a:r>
            <a:endParaRPr lang="en-US" altLang="ja-JP" sz="1800" b="1" kern="1200" dirty="0">
              <a:solidFill>
                <a:schemeClr val="tx1"/>
              </a:solidFill>
              <a:latin typeface="Times New Roman" charset="0"/>
              <a:ea typeface="宋体" pitchFamily="2" charset="-122"/>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iseon.ryu@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Jinsam.kwak@lge.com" TargetMode="External"/><Relationship Id="rId4" Type="http://schemas.openxmlformats.org/officeDocument/2006/relationships/hyperlink" Target="mailto:giwon.park@lge.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xmlns="" val="2254136526"/>
              </p:ext>
            </p:extLst>
          </p:nvPr>
        </p:nvGraphicFramePr>
        <p:xfrm>
          <a:off x="609600" y="2737485"/>
          <a:ext cx="7924800" cy="1682115"/>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Name</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Affiliations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Address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Phone</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email</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algn="l"/>
                      <a:r>
                        <a:rPr kumimoji="1" lang="en-US" altLang="ja-JP" sz="1000" dirty="0" err="1" smtClean="0"/>
                        <a:t>Kiseon</a:t>
                      </a:r>
                      <a:r>
                        <a:rPr kumimoji="1" lang="en-US" altLang="ja-JP" sz="1000" dirty="0" smtClean="0"/>
                        <a:t> Ryu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sz="1000" kern="1200" dirty="0" smtClean="0">
                          <a:solidFill>
                            <a:schemeClr val="tx1"/>
                          </a:solidFill>
                          <a:latin typeface="+mn-lt"/>
                          <a:ea typeface="+mn-ea"/>
                          <a:cs typeface="+mn-cs"/>
                        </a:rPr>
                        <a:t>LG Electronics</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10225</a:t>
                      </a:r>
                      <a:r>
                        <a:rPr lang="it-IT" sz="1000" baseline="0" dirty="0" smtClean="0"/>
                        <a:t> Willow Creek Rd</a:t>
                      </a:r>
                      <a:r>
                        <a:rPr lang="it-IT" sz="1000" dirty="0" smtClean="0"/>
                        <a:t>, San Diego, CA, 92131, USA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(858)-635-5209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solidFill>
                            <a:schemeClr val="tx1"/>
                          </a:solidFill>
                          <a:hlinkClick r:id="rId3"/>
                        </a:rPr>
                        <a:t>kiseon.ryu@lge.com</a:t>
                      </a:r>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Giwon</a:t>
                      </a: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 Park</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+82-31-450-1879</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4"/>
                        </a:rPr>
                        <a:t>giwon.park@lge.com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Jinsam</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Kwak</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+82-31-450-7902</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5"/>
                        </a:rPr>
                        <a:t>Jinsam.kwak@lge.com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60" name="Rectangle 2"/>
          <p:cNvSpPr>
            <a:spLocks noGrp="1" noChangeArrowheads="1"/>
          </p:cNvSpPr>
          <p:nvPr>
            <p:ph type="title"/>
          </p:nvPr>
        </p:nvSpPr>
        <p:spPr>
          <a:xfrm>
            <a:off x="685800" y="762000"/>
            <a:ext cx="7772400" cy="1066800"/>
          </a:xfrm>
        </p:spPr>
        <p:txBody>
          <a:bodyPr/>
          <a:lstStyle/>
          <a:p>
            <a:r>
              <a:rPr lang="en-US" altLang="ja-JP" sz="3000" dirty="0" smtClean="0">
                <a:ea typeface="MS PGothic" pitchFamily="34" charset="-128"/>
              </a:rPr>
              <a:t>Probe Response Broadcasting</a:t>
            </a:r>
          </a:p>
        </p:txBody>
      </p:sp>
      <p:sp>
        <p:nvSpPr>
          <p:cNvPr id="5161" name="Rectangle 6"/>
          <p:cNvSpPr>
            <a:spLocks noGrp="1" noChangeArrowheads="1"/>
          </p:cNvSpPr>
          <p:nvPr>
            <p:ph type="body" idx="1"/>
          </p:nvPr>
        </p:nvSpPr>
        <p:spPr>
          <a:xfrm>
            <a:off x="685800" y="1975485"/>
            <a:ext cx="7772400" cy="533400"/>
          </a:xfrm>
        </p:spPr>
        <p:txBody>
          <a:bodyPr/>
          <a:lstStyle/>
          <a:p>
            <a:r>
              <a:rPr lang="en-US" altLang="ja-JP" dirty="0" smtClean="0">
                <a:ea typeface="MS PGothic" pitchFamily="34" charset="-128"/>
              </a:rPr>
              <a:t>Date: 2012-05-16</a:t>
            </a:r>
          </a:p>
        </p:txBody>
      </p:sp>
      <p:sp>
        <p:nvSpPr>
          <p:cNvPr id="5163" name="スライド番号プレースホルダ 5"/>
          <p:cNvSpPr>
            <a:spLocks noGrp="1"/>
          </p:cNvSpPr>
          <p:nvPr>
            <p:ph type="sldNum" sz="quarter" idx="12"/>
          </p:nvPr>
        </p:nvSpPr>
        <p:spPr>
          <a:noFill/>
        </p:spPr>
        <p:txBody>
          <a:bodyPr/>
          <a:lstStyle/>
          <a:p>
            <a:r>
              <a:rPr lang="en-US" altLang="ja-JP" smtClean="0"/>
              <a:t>Slide </a:t>
            </a:r>
            <a:fld id="{AD4FACCD-CD97-4575-A2CB-6C6311C724CF}" type="slidenum">
              <a:rPr lang="en-US" altLang="ja-JP" smtClean="0"/>
              <a:pPr/>
              <a:t>1</a:t>
            </a:fld>
            <a:endParaRPr lang="en-US" altLang="ja-JP" smtClean="0"/>
          </a:p>
        </p:txBody>
      </p:sp>
      <p:sp>
        <p:nvSpPr>
          <p:cNvPr id="5164" name="Rectangle 12"/>
          <p:cNvSpPr>
            <a:spLocks noChangeArrowheads="1"/>
          </p:cNvSpPr>
          <p:nvPr/>
        </p:nvSpPr>
        <p:spPr bwMode="auto">
          <a:xfrm>
            <a:off x="533400" y="239141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a:ea typeface="MS PGothic" pitchFamily="34" charset="-128"/>
              </a:rPr>
              <a:t>Authors:</a:t>
            </a:r>
            <a:endParaRPr lang="en-US" altLang="ja-JP" sz="2000">
              <a:ea typeface="MS PGothic" pitchFamily="34" charset="-128"/>
            </a:endParaRPr>
          </a:p>
        </p:txBody>
      </p:sp>
      <p:sp>
        <p:nvSpPr>
          <p:cNvPr id="15" name="フッター プレースホルダ 4"/>
          <p:cNvSpPr>
            <a:spLocks noGrp="1"/>
          </p:cNvSpPr>
          <p:nvPr>
            <p:ph type="ftr" sz="quarter" idx="11"/>
          </p:nvPr>
        </p:nvSpPr>
        <p:spPr>
          <a:xfrm>
            <a:off x="6514532" y="6475413"/>
            <a:ext cx="2029402" cy="184666"/>
          </a:xfrm>
        </p:spPr>
        <p:txBody>
          <a:bodyPr/>
          <a:lstStyle/>
          <a:p>
            <a:pPr>
              <a:defRPr/>
            </a:pPr>
            <a:r>
              <a:rPr lang="en-US" altLang="ja-JP" dirty="0" smtClean="0"/>
              <a:t>Giwon Park, </a:t>
            </a:r>
            <a:r>
              <a:rPr lang="en-US" dirty="0" smtClean="0"/>
              <a:t>LG Electronics Inc.</a:t>
            </a:r>
          </a:p>
        </p:txBody>
      </p:sp>
      <p:sp>
        <p:nvSpPr>
          <p:cNvPr id="9" name="日付プレースホルダ 3"/>
          <p:cNvSpPr>
            <a:spLocks noGrp="1"/>
          </p:cNvSpPr>
          <p:nvPr>
            <p:ph type="dt" sz="quarter" idx="10"/>
          </p:nvPr>
        </p:nvSpPr>
        <p:spPr>
          <a:xfrm>
            <a:off x="696913" y="332601"/>
            <a:ext cx="968214" cy="276999"/>
          </a:xfrm>
          <a:noFill/>
        </p:spPr>
        <p:txBody>
          <a:bodyPr/>
          <a:lstStyle/>
          <a:p>
            <a:pPr>
              <a:defRPr/>
            </a:pPr>
            <a:r>
              <a:rPr lang="en-US" altLang="ja-JP" dirty="0" smtClean="0"/>
              <a:t>May 2012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付プレースホルダ 3"/>
          <p:cNvSpPr>
            <a:spLocks noGrp="1"/>
          </p:cNvSpPr>
          <p:nvPr>
            <p:ph type="dt" sz="quarter" idx="10"/>
          </p:nvPr>
        </p:nvSpPr>
        <p:spPr>
          <a:xfrm>
            <a:off x="696913" y="332601"/>
            <a:ext cx="968214" cy="276999"/>
          </a:xfrm>
          <a:noFill/>
        </p:spPr>
        <p:txBody>
          <a:bodyPr/>
          <a:lstStyle/>
          <a:p>
            <a:pPr>
              <a:defRPr/>
            </a:pPr>
            <a:r>
              <a:rPr lang="en-US" altLang="ja-JP" dirty="0" smtClean="0"/>
              <a:t>May 2012</a:t>
            </a:r>
          </a:p>
        </p:txBody>
      </p:sp>
      <p:sp>
        <p:nvSpPr>
          <p:cNvPr id="6147" name="スライド番号プレースホルダ 5"/>
          <p:cNvSpPr>
            <a:spLocks noGrp="1"/>
          </p:cNvSpPr>
          <p:nvPr>
            <p:ph type="sldNum" sz="quarter" idx="12"/>
          </p:nvPr>
        </p:nvSpPr>
        <p:spPr>
          <a:noFill/>
        </p:spPr>
        <p:txBody>
          <a:bodyPr/>
          <a:lstStyle/>
          <a:p>
            <a:r>
              <a:rPr lang="en-US" altLang="ja-JP" smtClean="0"/>
              <a:t>Slide </a:t>
            </a:r>
            <a:fld id="{C412BA04-F38A-4ADF-9DED-8047414DD716}" type="slidenum">
              <a:rPr lang="en-US" altLang="ja-JP" smtClean="0"/>
              <a:pPr/>
              <a:t>2</a:t>
            </a:fld>
            <a:endParaRPr lang="en-US" altLang="ja-JP" smtClean="0"/>
          </a:p>
        </p:txBody>
      </p:sp>
      <p:sp>
        <p:nvSpPr>
          <p:cNvPr id="6148" name="Rectangle 2"/>
          <p:cNvSpPr>
            <a:spLocks noGrp="1" noChangeArrowheads="1"/>
          </p:cNvSpPr>
          <p:nvPr>
            <p:ph type="title"/>
          </p:nvPr>
        </p:nvSpPr>
        <p:spPr/>
        <p:txBody>
          <a:bodyPr/>
          <a:lstStyle/>
          <a:p>
            <a:r>
              <a:rPr lang="en-US" altLang="ja-JP" dirty="0" smtClean="0">
                <a:ea typeface="MS PGothic" pitchFamily="34" charset="-128"/>
              </a:rPr>
              <a:t>Abstract</a:t>
            </a:r>
          </a:p>
        </p:txBody>
      </p:sp>
      <p:sp>
        <p:nvSpPr>
          <p:cNvPr id="6149" name="Rectangle 3"/>
          <p:cNvSpPr>
            <a:spLocks noGrp="1" noChangeArrowheads="1"/>
          </p:cNvSpPr>
          <p:nvPr>
            <p:ph type="body" idx="1"/>
          </p:nvPr>
        </p:nvSpPr>
        <p:spPr>
          <a:xfrm>
            <a:off x="685800" y="1828800"/>
            <a:ext cx="7772400" cy="4114800"/>
          </a:xfrm>
        </p:spPr>
        <p:txBody>
          <a:bodyPr/>
          <a:lstStyle/>
          <a:p>
            <a:r>
              <a:rPr lang="en-US" dirty="0" smtClean="0"/>
              <a:t>This contribution proposes the mechanism of simplifying the Probe Response transmission.</a:t>
            </a:r>
          </a:p>
        </p:txBody>
      </p:sp>
      <p:sp>
        <p:nvSpPr>
          <p:cNvPr id="8" name="フッター プレースホルダ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Conformance w/ </a:t>
            </a:r>
            <a:r>
              <a:rPr lang="en-US" dirty="0" err="1" smtClean="0"/>
              <a:t>TGai</a:t>
            </a:r>
            <a:r>
              <a:rPr lang="en-US" dirty="0" smtClean="0"/>
              <a:t> PAR &amp; 5C </a:t>
            </a:r>
            <a:endParaRPr lang="en-US" dirty="0"/>
          </a:p>
        </p:txBody>
      </p:sp>
      <p:sp>
        <p:nvSpPr>
          <p:cNvPr id="4" name="Datumsplatzhalt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ußzeilenplatzhalt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dirty="0"/>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3</a:t>
            </a:fld>
            <a:endParaRPr lang="en-US" altLang="ja-JP"/>
          </a:p>
        </p:txBody>
      </p:sp>
      <p:graphicFrame>
        <p:nvGraphicFramePr>
          <p:cNvPr id="7" name="Tabelle 6"/>
          <p:cNvGraphicFramePr>
            <a:graphicFrameLocks noGrp="1"/>
          </p:cNvGraphicFramePr>
          <p:nvPr/>
        </p:nvGraphicFramePr>
        <p:xfrm>
          <a:off x="762000" y="1905000"/>
          <a:ext cx="7696200" cy="3317240"/>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1</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a:xfrm>
            <a:off x="685800" y="1676400"/>
            <a:ext cx="7772400" cy="4419600"/>
          </a:xfrm>
        </p:spPr>
        <p:txBody>
          <a:bodyPr/>
          <a:lstStyle/>
          <a:p>
            <a:r>
              <a:rPr lang="en-US" sz="1800" dirty="0" smtClean="0"/>
              <a:t>IEEE802.11ai SFD (12/0151r7) describes,</a:t>
            </a:r>
          </a:p>
          <a:p>
            <a:pPr lvl="1"/>
            <a:r>
              <a:rPr lang="en-GB" sz="1600" dirty="0" smtClean="0"/>
              <a:t>An AP may respond to multiple Probe Requests from one or more FILS capable STAs with a single broadcast addressed response frame.</a:t>
            </a:r>
          </a:p>
          <a:p>
            <a:r>
              <a:rPr lang="en-US" sz="1800" dirty="0" smtClean="0"/>
              <a:t>If the AP receives the Probe Request from only one STA, AP sends the </a:t>
            </a:r>
            <a:r>
              <a:rPr lang="en-US" sz="1800" dirty="0" err="1" smtClean="0"/>
              <a:t>unicast</a:t>
            </a:r>
            <a:r>
              <a:rPr lang="en-US" sz="1800" dirty="0" smtClean="0"/>
              <a:t> Probe Response.</a:t>
            </a:r>
          </a:p>
          <a:p>
            <a:r>
              <a:rPr lang="en-US" sz="1800" dirty="0" smtClean="0"/>
              <a:t>If the AP knows that two or more STAs sent the Probe Request, AP may send the broadcast addressed Probe Response.</a:t>
            </a:r>
          </a:p>
          <a:p>
            <a:r>
              <a:rPr lang="en-US" sz="1800" dirty="0" smtClean="0"/>
              <a:t>If the STA receives the Probe Request sent by other STA before sending the Probe Request, STA informs the AP that other STA sent the Probe Request by including the Probe Request Detection Indication in Probe Request.</a:t>
            </a:r>
          </a:p>
          <a:p>
            <a:pPr lvl="1"/>
            <a:r>
              <a:rPr lang="en-US" sz="1400" dirty="0" smtClean="0"/>
              <a:t>Based on this information, AP can broadcast the Probe Request.  </a:t>
            </a:r>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a:t>
            </a:r>
            <a:endParaRPr lang="en-US" dirty="0"/>
          </a:p>
        </p:txBody>
      </p:sp>
      <p:sp>
        <p:nvSpPr>
          <p:cNvPr id="3" name="Content Placeholder 2"/>
          <p:cNvSpPr>
            <a:spLocks noGrp="1"/>
          </p:cNvSpPr>
          <p:nvPr>
            <p:ph idx="1"/>
          </p:nvPr>
        </p:nvSpPr>
        <p:spPr>
          <a:xfrm>
            <a:off x="685800" y="1676400"/>
            <a:ext cx="7772400" cy="4419600"/>
          </a:xfrm>
        </p:spPr>
        <p:txBody>
          <a:bodyPr/>
          <a:lstStyle/>
          <a:p>
            <a:r>
              <a:rPr lang="en-US" sz="2800" dirty="0" smtClean="0"/>
              <a:t>Probe Request Detection Indication may be included in Probe Request.</a:t>
            </a:r>
          </a:p>
          <a:p>
            <a:pPr>
              <a:buNone/>
            </a:pPr>
            <a:endParaRPr lang="en-US" sz="2000" dirty="0" smtClean="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dirty="0" smtClean="0"/>
              <a:t>Slide </a:t>
            </a:r>
            <a:fld id="{F849415C-ECDB-492C-B7EB-181F05134429}" type="slidenum">
              <a:rPr lang="en-US" altLang="ja-JP" smtClean="0"/>
              <a:pPr>
                <a:defRPr/>
              </a:pPr>
              <a:t>5</a:t>
            </a:fld>
            <a:endParaRPr lang="en-US" altLang="ja-JP"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685800" y="1524000"/>
            <a:ext cx="7772400" cy="4724400"/>
          </a:xfrm>
        </p:spPr>
        <p:txBody>
          <a:bodyPr/>
          <a:lstStyle/>
          <a:p>
            <a:pPr>
              <a:buNone/>
            </a:pPr>
            <a:r>
              <a:rPr lang="en-US" sz="1800" dirty="0" smtClean="0"/>
              <a:t> </a:t>
            </a:r>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a:buNone/>
            </a:pPr>
            <a:endParaRPr lang="en-US" sz="2000" dirty="0" smtClean="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6</a:t>
            </a:fld>
            <a:endParaRPr lang="en-US" altLang="ja-JP"/>
          </a:p>
        </p:txBody>
      </p:sp>
      <p:sp>
        <p:nvSpPr>
          <p:cNvPr id="8" name="TextBox 7"/>
          <p:cNvSpPr txBox="1"/>
          <p:nvPr/>
        </p:nvSpPr>
        <p:spPr>
          <a:xfrm>
            <a:off x="2819400" y="5791200"/>
            <a:ext cx="3581400" cy="307777"/>
          </a:xfrm>
          <a:prstGeom prst="rect">
            <a:avLst/>
          </a:prstGeom>
          <a:noFill/>
        </p:spPr>
        <p:txBody>
          <a:bodyPr wrap="square" rtlCol="0">
            <a:spAutoFit/>
          </a:bodyPr>
          <a:lstStyle/>
          <a:p>
            <a:r>
              <a:rPr lang="en-US" altLang="ko-KR" sz="1400" b="1" dirty="0" smtClean="0"/>
              <a:t>Figure1 . Probe response broadcasting </a:t>
            </a:r>
            <a:endParaRPr lang="ko-KR" altLang="en-US" sz="1400" b="1" dirty="0"/>
          </a:p>
        </p:txBody>
      </p:sp>
      <p:graphicFrame>
        <p:nvGraphicFramePr>
          <p:cNvPr id="171012" name="Object 4"/>
          <p:cNvGraphicFramePr>
            <a:graphicFrameLocks noChangeAspect="1"/>
          </p:cNvGraphicFramePr>
          <p:nvPr/>
        </p:nvGraphicFramePr>
        <p:xfrm>
          <a:off x="381000" y="2022948"/>
          <a:ext cx="8153400" cy="3463451"/>
        </p:xfrm>
        <a:graphic>
          <a:graphicData uri="http://schemas.openxmlformats.org/presentationml/2006/ole">
            <p:oleObj spid="_x0000_s171012" name="Visio" r:id="rId4" imgW="9442855" imgH="3778909" progId="Visio.Drawing.11">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Conclusion</a:t>
            </a:r>
            <a:endParaRPr lang="en-US" dirty="0"/>
          </a:p>
        </p:txBody>
      </p:sp>
      <p:sp>
        <p:nvSpPr>
          <p:cNvPr id="3" name="Content Placeholder 2"/>
          <p:cNvSpPr>
            <a:spLocks noGrp="1"/>
          </p:cNvSpPr>
          <p:nvPr>
            <p:ph idx="1"/>
          </p:nvPr>
        </p:nvSpPr>
        <p:spPr>
          <a:xfrm>
            <a:off x="685800" y="1676400"/>
            <a:ext cx="7772400" cy="4419600"/>
          </a:xfrm>
        </p:spPr>
        <p:txBody>
          <a:bodyPr/>
          <a:lstStyle/>
          <a:p>
            <a:endParaRPr lang="en-US" sz="2000" dirty="0" smtClean="0"/>
          </a:p>
          <a:p>
            <a:r>
              <a:rPr lang="en-US" sz="1800" dirty="0" smtClean="0"/>
              <a:t>If the STA receives the Probe Request sent by other STA before sending the Probe Request, STA informs the AP that other STA sent the Probe Request by including the Probe Request Detection Indication in Probe Request.</a:t>
            </a:r>
          </a:p>
          <a:p>
            <a:pPr lvl="1"/>
            <a:r>
              <a:rPr lang="en-US" sz="1400" dirty="0" smtClean="0"/>
              <a:t>Based on this information, AP can broadcast the Probe Request.  </a:t>
            </a:r>
          </a:p>
          <a:p>
            <a:pPr>
              <a:buNone/>
            </a:pPr>
            <a:endParaRPr lang="en-US" sz="2000" dirty="0" smtClean="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7</a:t>
            </a:fld>
            <a:endParaRPr lang="en-US" altLang="ja-JP"/>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Poll</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GB" dirty="0" smtClean="0"/>
              <a:t>Do you support adding </a:t>
            </a:r>
            <a:r>
              <a:rPr lang="en-GB" dirty="0" smtClean="0"/>
              <a:t>the following text to the clause 6 of the specification framework document:</a:t>
            </a:r>
            <a:endParaRPr lang="ko-KR" altLang="en-US" dirty="0" smtClean="0"/>
          </a:p>
          <a:p>
            <a:endParaRPr lang="en-US" dirty="0" smtClean="0"/>
          </a:p>
          <a:p>
            <a:pPr algn="just">
              <a:spcAft>
                <a:spcPts val="0"/>
              </a:spcAft>
              <a:buNone/>
            </a:pPr>
            <a:r>
              <a:rPr lang="en-US" dirty="0" smtClean="0"/>
              <a:t>6.1.9 Triggering the broadcast Probe Response Transmission</a:t>
            </a:r>
            <a:endParaRPr lang="en-US" b="0" dirty="0" smtClean="0"/>
          </a:p>
          <a:p>
            <a:pPr algn="just">
              <a:spcAft>
                <a:spcPts val="0"/>
              </a:spcAft>
              <a:buNone/>
            </a:pPr>
            <a:endParaRPr lang="en-US" b="0" dirty="0" smtClean="0"/>
          </a:p>
          <a:p>
            <a:pPr algn="just">
              <a:spcAft>
                <a:spcPts val="0"/>
              </a:spcAft>
              <a:buNone/>
            </a:pPr>
            <a:r>
              <a:rPr lang="en-US" b="0" dirty="0" smtClean="0"/>
              <a:t>Triggering information for broadcast Probe Response transmission may be included in the Probe Request</a:t>
            </a:r>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Tree>
    <p:extLst>
      <p:ext uri="{BB962C8B-B14F-4D97-AF65-F5344CB8AC3E}">
        <p14:creationId xmlns:p14="http://schemas.microsoft.com/office/powerpoint/2010/main" xmlns="" val="37455169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a:t>
            </a:r>
            <a:endParaRPr lang="en-US" sz="2800" dirty="0"/>
          </a:p>
        </p:txBody>
      </p:sp>
      <p:sp>
        <p:nvSpPr>
          <p:cNvPr id="3" name="Content Placeholder 2"/>
          <p:cNvSpPr>
            <a:spLocks noGrp="1"/>
          </p:cNvSpPr>
          <p:nvPr>
            <p:ph idx="1"/>
          </p:nvPr>
        </p:nvSpPr>
        <p:spPr>
          <a:xfrm>
            <a:off x="762000" y="1714488"/>
            <a:ext cx="7772400" cy="4533912"/>
          </a:xfrm>
        </p:spPr>
        <p:txBody>
          <a:bodyPr>
            <a:normAutofit fontScale="92500" lnSpcReduction="10000"/>
          </a:bodyPr>
          <a:lstStyle/>
          <a:p>
            <a:r>
              <a:rPr lang="en-GB" dirty="0" smtClean="0"/>
              <a:t>Move to add the following text to the clause 6 of the specification framework document:</a:t>
            </a:r>
            <a:endParaRPr lang="ko-KR" altLang="en-US" dirty="0" smtClean="0"/>
          </a:p>
          <a:p>
            <a:endParaRPr lang="en-US" dirty="0" smtClean="0"/>
          </a:p>
          <a:p>
            <a:pPr algn="just">
              <a:spcAft>
                <a:spcPts val="0"/>
              </a:spcAft>
              <a:buNone/>
            </a:pPr>
            <a:r>
              <a:rPr lang="en-US" dirty="0" smtClean="0"/>
              <a:t>6.1.9 Triggering the broadcast Probe Response Transmission</a:t>
            </a:r>
            <a:endParaRPr lang="en-US" b="0" dirty="0" smtClean="0"/>
          </a:p>
          <a:p>
            <a:pPr algn="just">
              <a:spcAft>
                <a:spcPts val="0"/>
              </a:spcAft>
              <a:buNone/>
            </a:pPr>
            <a:endParaRPr lang="en-US" b="0" dirty="0" smtClean="0"/>
          </a:p>
          <a:p>
            <a:pPr algn="just">
              <a:spcAft>
                <a:spcPts val="0"/>
              </a:spcAft>
              <a:buNone/>
            </a:pPr>
            <a:r>
              <a:rPr lang="en-US" b="0" dirty="0" smtClean="0"/>
              <a:t>Triggering information for broadcast Probe Response transmission may be included in the Probe Request</a:t>
            </a:r>
          </a:p>
          <a:p>
            <a:pPr algn="just">
              <a:spcAft>
                <a:spcPts val="0"/>
              </a:spcAft>
              <a:buNone/>
            </a:pPr>
            <a:endParaRPr lang="en-US" b="0" dirty="0" smtClean="0"/>
          </a:p>
          <a:p>
            <a:pPr lvl="0">
              <a:buNone/>
            </a:pPr>
            <a:endParaRPr lang="en-US" sz="2000" dirty="0" smtClean="0"/>
          </a:p>
          <a:p>
            <a:pPr lvl="0">
              <a:buNone/>
            </a:pPr>
            <a:r>
              <a:rPr lang="en-US" sz="1800" dirty="0" smtClean="0"/>
              <a:t>Moved :	</a:t>
            </a:r>
          </a:p>
          <a:p>
            <a:pPr lvl="0">
              <a:buNone/>
            </a:pPr>
            <a:r>
              <a:rPr lang="en-US" sz="1800" dirty="0" smtClean="0"/>
              <a:t>Seconded: </a:t>
            </a:r>
          </a:p>
          <a:p>
            <a:pPr lvl="0">
              <a:buNone/>
            </a:pPr>
            <a:endParaRPr lang="en-US" sz="1800" dirty="0" smtClean="0"/>
          </a:p>
          <a:p>
            <a:pPr lvl="0">
              <a:buNone/>
            </a:pPr>
            <a:r>
              <a:rPr lang="en-US" sz="1800" dirty="0" smtClean="0"/>
              <a:t>Yes: 	No:      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Tree>
    <p:extLst>
      <p:ext uri="{BB962C8B-B14F-4D97-AF65-F5344CB8AC3E}">
        <p14:creationId xmlns:p14="http://schemas.microsoft.com/office/powerpoint/2010/main" xmlns="" val="3745516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18393</TotalTime>
  <Words>712</Words>
  <Application>Microsoft Office PowerPoint</Application>
  <PresentationFormat>화면 슬라이드 쇼(4:3)</PresentationFormat>
  <Paragraphs>148</Paragraphs>
  <Slides>9</Slides>
  <Notes>9</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9</vt:i4>
      </vt:variant>
    </vt:vector>
  </HeadingPairs>
  <TitlesOfParts>
    <vt:vector size="11" baseType="lpstr">
      <vt:lpstr>802-11-Submission</vt:lpstr>
      <vt:lpstr>Microsoft Office Visio 드로잉</vt:lpstr>
      <vt:lpstr>Probe Response Broadcasting</vt:lpstr>
      <vt:lpstr>Abstract</vt:lpstr>
      <vt:lpstr>Conformance w/ TGai PAR &amp; 5C </vt:lpstr>
      <vt:lpstr>Motivation</vt:lpstr>
      <vt:lpstr>Proposal</vt:lpstr>
      <vt:lpstr>Example</vt:lpstr>
      <vt:lpstr>Conclusion</vt:lpstr>
      <vt:lpstr>Straw Poll</vt:lpstr>
      <vt:lpstr>Motion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 in TGai</dc:title>
  <dc:creator>Giwon Parl</dc:creator>
  <cp:lastModifiedBy>Giwon Park</cp:lastModifiedBy>
  <cp:revision>864</cp:revision>
  <cp:lastPrinted>1998-02-10T13:28:06Z</cp:lastPrinted>
  <dcterms:created xsi:type="dcterms:W3CDTF">2011-07-17T04:42:17Z</dcterms:created>
  <dcterms:modified xsi:type="dcterms:W3CDTF">2012-05-17T12:24:12Z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1314081481</vt:lpwstr>
  </property>
  <property fmtid="{D5CDD505-2E9C-101B-9397-08002B2CF9AE}" pid="3" name="_NewReviewCycle">
    <vt:lpwstr/>
  </property>
</Properties>
</file>