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312" r:id="rId4"/>
    <p:sldId id="353" r:id="rId5"/>
    <p:sldId id="367" r:id="rId6"/>
    <p:sldId id="357" r:id="rId7"/>
    <p:sldId id="363" r:id="rId8"/>
    <p:sldId id="369" r:id="rId9"/>
    <p:sldId id="370" r:id="rId10"/>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802.11-12/0550r3</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2012-05-16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IEEE802.11ai SFD (12/0151r7) describes,</a:t>
            </a:r>
          </a:p>
          <a:p>
            <a:pPr lvl="1"/>
            <a:r>
              <a:rPr lang="en-GB" sz="1600" dirty="0" smtClean="0"/>
              <a:t>An AP may respond to multiple Probe Requests from one or more FILS capable STAs with a single broadcast addressed response frame.</a:t>
            </a:r>
          </a:p>
          <a:p>
            <a:r>
              <a:rPr lang="en-US" sz="1800" dirty="0" smtClean="0"/>
              <a:t>If the AP receives the Probe Request from only one STA, AP sends the </a:t>
            </a:r>
            <a:r>
              <a:rPr lang="en-US" sz="1800" dirty="0" err="1" smtClean="0"/>
              <a:t>unicast</a:t>
            </a:r>
            <a:r>
              <a:rPr lang="en-US" sz="1800" dirty="0" smtClean="0"/>
              <a:t> Probe Response.</a:t>
            </a:r>
          </a:p>
          <a:p>
            <a:r>
              <a:rPr lang="en-US" sz="1800" dirty="0" smtClean="0"/>
              <a:t>If the AP knows that two or more STAs sent the Probe Request, AP may send the broadcast addressed Probe Response.</a:t>
            </a:r>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800" dirty="0" smtClean="0"/>
              <a:t>Probe Request Detection Indication may be included in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2" name="Object 4"/>
          <p:cNvGraphicFramePr>
            <a:graphicFrameLocks noChangeAspect="1"/>
          </p:cNvGraphicFramePr>
          <p:nvPr/>
        </p:nvGraphicFramePr>
        <p:xfrm>
          <a:off x="381000" y="2022948"/>
          <a:ext cx="8153400" cy="3463451"/>
        </p:xfrm>
        <a:graphic>
          <a:graphicData uri="http://schemas.openxmlformats.org/presentationml/2006/ole">
            <p:oleObj spid="_x0000_s171012" name="Visio" r:id="rId4" imgW="9442855" imgH="3778909"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a:t>
            </a:r>
            <a:r>
              <a:rPr lang="en-US" dirty="0" smtClean="0"/>
              <a:t>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18391</TotalTime>
  <Words>711</Words>
  <Application>Microsoft Office PowerPoint</Application>
  <PresentationFormat>화면 슬라이드 쇼(4:3)</PresentationFormat>
  <Paragraphs>148</Paragraphs>
  <Slides>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802-11-Submission</vt:lpstr>
      <vt:lpstr>Visio</vt:lpstr>
      <vt:lpstr>Probe Response Broadcasting</vt:lpstr>
      <vt:lpstr>Abstract</vt:lpstr>
      <vt:lpstr>Conformance w/ TGai PAR &amp; 5C </vt:lpstr>
      <vt:lpstr>Motivation</vt:lpstr>
      <vt:lpstr>Proposal</vt:lpstr>
      <vt:lpstr>Example</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862</cp:revision>
  <cp:lastPrinted>1998-02-10T13:28:06Z</cp:lastPrinted>
  <dcterms:created xsi:type="dcterms:W3CDTF">2011-07-17T04:42:17Z</dcterms:created>
  <dcterms:modified xsi:type="dcterms:W3CDTF">2012-05-16T11:51:40Z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