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69" r:id="rId2"/>
    <p:sldId id="257" r:id="rId3"/>
    <p:sldId id="312" r:id="rId4"/>
    <p:sldId id="353" r:id="rId5"/>
    <p:sldId id="367" r:id="rId6"/>
    <p:sldId id="357" r:id="rId7"/>
    <p:sldId id="363" r:id="rId8"/>
    <p:sldId id="369" r:id="rId9"/>
    <p:sldId id="370" r:id="rId10"/>
  </p:sldIdLst>
  <p:sldSz cx="9144000" cy="6858000" type="screen4x3"/>
  <p:notesSz cx="6669088" cy="99282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pitchFamily="2"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pitchFamily="2"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pitchFamily="2"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pitchFamily="2"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pitchFamily="2" charset="-122"/>
        <a:cs typeface="+mn-cs"/>
      </a:defRPr>
    </a:lvl5pPr>
    <a:lvl6pPr marL="2286000" algn="l" defTabSz="914400" rtl="0" eaLnBrk="1" latinLnBrk="0" hangingPunct="1">
      <a:defRPr sz="1200" kern="1200">
        <a:solidFill>
          <a:schemeClr val="tx1"/>
        </a:solidFill>
        <a:latin typeface="Times New Roman" pitchFamily="18" charset="0"/>
        <a:ea typeface="宋体" pitchFamily="2" charset="-122"/>
        <a:cs typeface="+mn-cs"/>
      </a:defRPr>
    </a:lvl6pPr>
    <a:lvl7pPr marL="2743200" algn="l" defTabSz="914400" rtl="0" eaLnBrk="1" latinLnBrk="0" hangingPunct="1">
      <a:defRPr sz="1200" kern="1200">
        <a:solidFill>
          <a:schemeClr val="tx1"/>
        </a:solidFill>
        <a:latin typeface="Times New Roman" pitchFamily="18" charset="0"/>
        <a:ea typeface="宋体" pitchFamily="2" charset="-122"/>
        <a:cs typeface="+mn-cs"/>
      </a:defRPr>
    </a:lvl7pPr>
    <a:lvl8pPr marL="3200400" algn="l" defTabSz="914400" rtl="0" eaLnBrk="1" latinLnBrk="0" hangingPunct="1">
      <a:defRPr sz="1200" kern="1200">
        <a:solidFill>
          <a:schemeClr val="tx1"/>
        </a:solidFill>
        <a:latin typeface="Times New Roman" pitchFamily="18" charset="0"/>
        <a:ea typeface="宋体" pitchFamily="2" charset="-122"/>
        <a:cs typeface="+mn-cs"/>
      </a:defRPr>
    </a:lvl8pPr>
    <a:lvl9pPr marL="3657600" algn="l" defTabSz="914400" rtl="0" eaLnBrk="1" latinLnBrk="0" hangingPunct="1">
      <a:defRPr sz="1200" kern="1200">
        <a:solidFill>
          <a:schemeClr val="tx1"/>
        </a:solidFill>
        <a:latin typeface="Times New Roman" pitchFamily="18"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FFFA46"/>
    <a:srgbClr val="FF717A"/>
    <a:srgbClr val="7394FF"/>
    <a:srgbClr val="FFA26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0692" autoAdjust="0"/>
    <p:restoredTop sz="92647" autoAdjust="0"/>
  </p:normalViewPr>
  <p:slideViewPr>
    <p:cSldViewPr>
      <p:cViewPr varScale="1">
        <p:scale>
          <a:sx n="91" d="100"/>
          <a:sy n="91" d="100"/>
        </p:scale>
        <p:origin x="-160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3438" y="-120"/>
      </p:cViewPr>
      <p:guideLst>
        <p:guide orient="horz" pos="3127"/>
        <p:guide pos="210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804490" y="19021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3075" name="Rectangle 3"/>
          <p:cNvSpPr>
            <a:spLocks noGrp="1" noChangeArrowheads="1"/>
          </p:cNvSpPr>
          <p:nvPr>
            <p:ph type="dt" sz="quarter" idx="1"/>
          </p:nvPr>
        </p:nvSpPr>
        <p:spPr bwMode="auto">
          <a:xfrm>
            <a:off x="668741" y="19021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3076" name="Rectangle 4"/>
          <p:cNvSpPr>
            <a:spLocks noGrp="1" noChangeArrowheads="1"/>
          </p:cNvSpPr>
          <p:nvPr>
            <p:ph type="ftr" sz="quarter" idx="2"/>
          </p:nvPr>
        </p:nvSpPr>
        <p:spPr bwMode="auto">
          <a:xfrm>
            <a:off x="4425595" y="9608946"/>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charset="0"/>
                <a:ea typeface="+mn-ea"/>
              </a:defRPr>
            </a:lvl1pPr>
          </a:lstStyle>
          <a:p>
            <a:pPr>
              <a:defRPr/>
            </a:pPr>
            <a:r>
              <a:rPr lang="en-US" altLang="ja-JP"/>
              <a:t>John Doe, Some Company</a:t>
            </a:r>
          </a:p>
        </p:txBody>
      </p:sp>
      <p:sp>
        <p:nvSpPr>
          <p:cNvPr id="3077" name="Rectangle 5"/>
          <p:cNvSpPr>
            <a:spLocks noGrp="1" noChangeArrowheads="1"/>
          </p:cNvSpPr>
          <p:nvPr>
            <p:ph type="sldNum" sz="quarter" idx="3"/>
          </p:nvPr>
        </p:nvSpPr>
        <p:spPr bwMode="auto">
          <a:xfrm>
            <a:off x="3013915" y="960894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ea typeface="MS PGothic" pitchFamily="34" charset="-128"/>
              </a:defRPr>
            </a:lvl1pPr>
          </a:lstStyle>
          <a:p>
            <a:pPr>
              <a:defRPr/>
            </a:pPr>
            <a:r>
              <a:rPr lang="en-US" altLang="ja-JP"/>
              <a:t>Page </a:t>
            </a:r>
            <a:fld id="{73096469-19DD-486A-8BB2-DAF8BBB37784}" type="slidenum">
              <a:rPr lang="en-US" altLang="ja-JP"/>
              <a:pPr>
                <a:defRPr/>
              </a:pPr>
              <a:t>‹#›</a:t>
            </a:fld>
            <a:endParaRPr lang="en-US" altLang="ja-JP"/>
          </a:p>
        </p:txBody>
      </p:sp>
      <p:sp>
        <p:nvSpPr>
          <p:cNvPr id="3078" name="Line 6"/>
          <p:cNvSpPr>
            <a:spLocks noChangeShapeType="1"/>
          </p:cNvSpPr>
          <p:nvPr/>
        </p:nvSpPr>
        <p:spPr bwMode="auto">
          <a:xfrm>
            <a:off x="667215" y="414384"/>
            <a:ext cx="533466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3079" name="Rectangle 7"/>
          <p:cNvSpPr>
            <a:spLocks noChangeArrowheads="1"/>
          </p:cNvSpPr>
          <p:nvPr/>
        </p:nvSpPr>
        <p:spPr bwMode="auto">
          <a:xfrm>
            <a:off x="667215" y="9608946"/>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ltLang="ja-JP">
                <a:latin typeface="Times New Roman" charset="0"/>
                <a:ea typeface="+mn-ea"/>
              </a:rPr>
              <a:t>Submission</a:t>
            </a:r>
          </a:p>
        </p:txBody>
      </p:sp>
      <p:sp>
        <p:nvSpPr>
          <p:cNvPr id="3080" name="Line 8"/>
          <p:cNvSpPr>
            <a:spLocks noChangeShapeType="1"/>
          </p:cNvSpPr>
          <p:nvPr/>
        </p:nvSpPr>
        <p:spPr bwMode="auto">
          <a:xfrm>
            <a:off x="667215" y="9597058"/>
            <a:ext cx="5482759"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69794889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45714" y="105295"/>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charset="0"/>
                <a:ea typeface="+mn-ea"/>
              </a:defRPr>
            </a:lvl1pPr>
          </a:lstStyle>
          <a:p>
            <a:pPr>
              <a:defRPr/>
            </a:pPr>
            <a:r>
              <a:rPr lang="en-US" altLang="ja-JP"/>
              <a:t>doc.: IEEE 802.11-yy/xxxxr0</a:t>
            </a:r>
          </a:p>
        </p:txBody>
      </p:sp>
      <p:sp>
        <p:nvSpPr>
          <p:cNvPr id="2051" name="Rectangle 3"/>
          <p:cNvSpPr>
            <a:spLocks noGrp="1" noChangeArrowheads="1"/>
          </p:cNvSpPr>
          <p:nvPr>
            <p:ph type="dt" idx="1"/>
          </p:nvPr>
        </p:nvSpPr>
        <p:spPr bwMode="auto">
          <a:xfrm>
            <a:off x="629044" y="1052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charset="0"/>
                <a:ea typeface="+mn-ea"/>
              </a:defRPr>
            </a:lvl1pPr>
          </a:lstStyle>
          <a:p>
            <a:pPr>
              <a:defRPr/>
            </a:pPr>
            <a:r>
              <a:rPr lang="en-US" altLang="ja-JP"/>
              <a:t>Month Year</a:t>
            </a:r>
          </a:p>
        </p:txBody>
      </p:sp>
      <p:sp>
        <p:nvSpPr>
          <p:cNvPr id="14340" name="Rectangle 4"/>
          <p:cNvSpPr>
            <a:spLocks noGrp="1" noRot="1" noChangeAspect="1" noChangeArrowheads="1" noTextEdit="1"/>
          </p:cNvSpPr>
          <p:nvPr>
            <p:ph type="sldImg" idx="2"/>
          </p:nvPr>
        </p:nvSpPr>
        <p:spPr bwMode="auto">
          <a:xfrm>
            <a:off x="862013" y="750888"/>
            <a:ext cx="4945062"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888601" y="4716162"/>
            <a:ext cx="4891886" cy="446821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928815" y="9612343"/>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charset="0"/>
                <a:ea typeface="+mn-ea"/>
              </a:defRPr>
            </a:lvl5pPr>
          </a:lstStyle>
          <a:p>
            <a:pPr lvl="4">
              <a:defRPr/>
            </a:pPr>
            <a:r>
              <a:rPr lang="en-US" altLang="ja-JP"/>
              <a:t>John Doe, Some Company</a:t>
            </a:r>
          </a:p>
        </p:txBody>
      </p:sp>
      <p:sp>
        <p:nvSpPr>
          <p:cNvPr id="2055" name="Rectangle 7"/>
          <p:cNvSpPr>
            <a:spLocks noGrp="1" noChangeArrowheads="1"/>
          </p:cNvSpPr>
          <p:nvPr>
            <p:ph type="sldNum" sz="quarter" idx="5"/>
          </p:nvPr>
        </p:nvSpPr>
        <p:spPr bwMode="auto">
          <a:xfrm>
            <a:off x="3074805" y="9612343"/>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ea typeface="MS PGothic" pitchFamily="34" charset="-128"/>
              </a:defRPr>
            </a:lvl1pPr>
          </a:lstStyle>
          <a:p>
            <a:pPr>
              <a:defRPr/>
            </a:pPr>
            <a:r>
              <a:rPr lang="en-US" altLang="ja-JP"/>
              <a:t>Page </a:t>
            </a:r>
            <a:fld id="{369977F7-8B4B-4D23-A570-8BA4F46129D8}" type="slidenum">
              <a:rPr lang="en-US" altLang="ja-JP"/>
              <a:pPr>
                <a:defRPr/>
              </a:pPr>
              <a:t>‹#›</a:t>
            </a:fld>
            <a:endParaRPr lang="en-US" altLang="ja-JP"/>
          </a:p>
        </p:txBody>
      </p:sp>
      <p:sp>
        <p:nvSpPr>
          <p:cNvPr id="2056" name="Rectangle 8"/>
          <p:cNvSpPr>
            <a:spLocks noChangeArrowheads="1"/>
          </p:cNvSpPr>
          <p:nvPr/>
        </p:nvSpPr>
        <p:spPr bwMode="auto">
          <a:xfrm>
            <a:off x="696223" y="9612343"/>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2057" name="Line 9"/>
          <p:cNvSpPr>
            <a:spLocks noChangeShapeType="1"/>
          </p:cNvSpPr>
          <p:nvPr/>
        </p:nvSpPr>
        <p:spPr bwMode="auto">
          <a:xfrm>
            <a:off x="696224" y="9610645"/>
            <a:ext cx="5276641"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2058" name="Line 10"/>
          <p:cNvSpPr>
            <a:spLocks noChangeShapeType="1"/>
          </p:cNvSpPr>
          <p:nvPr/>
        </p:nvSpPr>
        <p:spPr bwMode="auto">
          <a:xfrm>
            <a:off x="622937" y="317581"/>
            <a:ext cx="5423214"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extLst>
      <p:ext uri="{BB962C8B-B14F-4D97-AF65-F5344CB8AC3E}">
        <p14:creationId xmlns:p14="http://schemas.microsoft.com/office/powerpoint/2010/main" xmlns="" val="203159554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MS PGothic" pitchFamily="34"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2291"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2292"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5365"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96E74E92-3797-4A2A-849A-8F52EB7D17DE}" type="slidenum">
              <a:rPr lang="en-US" altLang="ja-JP" smtClean="0"/>
              <a:pPr/>
              <a:t>1</a:t>
            </a:fld>
            <a:endParaRPr lang="en-US" altLang="ja-JP" smtClean="0"/>
          </a:p>
        </p:txBody>
      </p:sp>
      <p:sp>
        <p:nvSpPr>
          <p:cNvPr id="15366" name="Rectangle 2"/>
          <p:cNvSpPr>
            <a:spLocks noGrp="1" noRot="1" noChangeAspect="1" noChangeArrowheads="1" noTextEdit="1"/>
          </p:cNvSpPr>
          <p:nvPr>
            <p:ph type="sldImg"/>
          </p:nvPr>
        </p:nvSpPr>
        <p:spPr>
          <a:xfrm>
            <a:off x="862013" y="750888"/>
            <a:ext cx="4945062" cy="3709987"/>
          </a:xfrm>
          <a:ln/>
        </p:spPr>
      </p:sp>
      <p:sp>
        <p:nvSpPr>
          <p:cNvPr id="15367" name="Rectangle 3"/>
          <p:cNvSpPr>
            <a:spLocks noGrp="1" noChangeArrowheads="1"/>
          </p:cNvSpPr>
          <p:nvPr>
            <p:ph type="body" idx="1"/>
          </p:nvPr>
        </p:nvSpPr>
        <p:spPr>
          <a:noFill/>
          <a:ln/>
        </p:spPr>
        <p:txBody>
          <a:bodyPr/>
          <a:lstStyle/>
          <a:p>
            <a:endParaRPr lang="ja-JP" alt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altLang="ja-JP" smtClean="0">
                <a:latin typeface="Times New Roman" pitchFamily="18" charset="0"/>
              </a:rPr>
              <a:t>doc.: IEEE 802.11-yy/xxxxr0</a:t>
            </a:r>
          </a:p>
        </p:txBody>
      </p:sp>
      <p:sp>
        <p:nvSpPr>
          <p:cNvPr id="13315" name="Rectangle 3"/>
          <p:cNvSpPr>
            <a:spLocks noGrp="1" noChangeArrowheads="1"/>
          </p:cNvSpPr>
          <p:nvPr>
            <p:ph type="dt" sz="quarter" idx="1"/>
          </p:nvPr>
        </p:nvSpPr>
        <p:spPr/>
        <p:txBody>
          <a:bodyPr/>
          <a:lstStyle/>
          <a:p>
            <a:pPr>
              <a:defRPr/>
            </a:pPr>
            <a:r>
              <a:rPr lang="en-US" altLang="ja-JP" smtClean="0">
                <a:latin typeface="Times New Roman" pitchFamily="18" charset="0"/>
              </a:rPr>
              <a:t>Month Year</a:t>
            </a:r>
          </a:p>
        </p:txBody>
      </p:sp>
      <p:sp>
        <p:nvSpPr>
          <p:cNvPr id="13316" name="Rectangle 6"/>
          <p:cNvSpPr>
            <a:spLocks noGrp="1" noChangeArrowheads="1"/>
          </p:cNvSpPr>
          <p:nvPr>
            <p:ph type="ftr" sz="quarter" idx="4"/>
          </p:nvPr>
        </p:nvSpPr>
        <p:spPr/>
        <p:txBody>
          <a:bodyPr/>
          <a:lstStyle/>
          <a:p>
            <a:pPr lvl="4">
              <a:defRPr/>
            </a:pPr>
            <a:r>
              <a:rPr lang="en-US" altLang="ja-JP" smtClean="0">
                <a:latin typeface="Times New Roman" pitchFamily="18" charset="0"/>
              </a:rPr>
              <a:t>John Doe, Some Company</a:t>
            </a:r>
          </a:p>
        </p:txBody>
      </p:sp>
      <p:sp>
        <p:nvSpPr>
          <p:cNvPr id="16389" name="Rectangle 7"/>
          <p:cNvSpPr>
            <a:spLocks noGrp="1" noChangeArrowheads="1"/>
          </p:cNvSpPr>
          <p:nvPr>
            <p:ph type="sldNum" sz="quarter" idx="5"/>
          </p:nvPr>
        </p:nvSpPr>
        <p:spPr>
          <a:xfrm>
            <a:off x="3177398" y="9612343"/>
            <a:ext cx="415177" cy="184666"/>
          </a:xfrm>
          <a:noFill/>
        </p:spPr>
        <p:txBody>
          <a:bodyPr/>
          <a:lstStyle/>
          <a:p>
            <a:r>
              <a:rPr lang="en-US" altLang="ja-JP" smtClean="0"/>
              <a:t>Page </a:t>
            </a:r>
            <a:fld id="{419B3B7E-A639-4003-B894-8162D6370F54}" type="slidenum">
              <a:rPr lang="en-US" altLang="ja-JP" smtClean="0"/>
              <a:pPr/>
              <a:t>2</a:t>
            </a:fld>
            <a:endParaRPr lang="en-US" altLang="ja-JP" smtClean="0"/>
          </a:p>
        </p:txBody>
      </p:sp>
      <p:sp>
        <p:nvSpPr>
          <p:cNvPr id="16390" name="Rectangle 2"/>
          <p:cNvSpPr>
            <a:spLocks noGrp="1" noRot="1" noChangeAspect="1" noChangeArrowheads="1" noTextEdit="1"/>
          </p:cNvSpPr>
          <p:nvPr>
            <p:ph type="sldImg"/>
          </p:nvPr>
        </p:nvSpPr>
        <p:spPr>
          <a:xfrm>
            <a:off x="862013" y="750888"/>
            <a:ext cx="4945062" cy="3709987"/>
          </a:xfrm>
          <a:ln cap="flat"/>
        </p:spPr>
      </p:sp>
      <p:sp>
        <p:nvSpPr>
          <p:cNvPr id="16391" name="Rectangle 3"/>
          <p:cNvSpPr>
            <a:spLocks noGrp="1" noChangeArrowheads="1"/>
          </p:cNvSpPr>
          <p:nvPr>
            <p:ph type="body" idx="1"/>
          </p:nvPr>
        </p:nvSpPr>
        <p:spPr>
          <a:noFill/>
          <a:ln/>
        </p:spPr>
        <p:txBody>
          <a:bodyPr lIns="95250" rIns="95250"/>
          <a:lstStyle/>
          <a:p>
            <a:endParaRPr lang="ja-JP" alt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ltLang="ja-JP" smtClean="0"/>
              <a:t>doc.: IEEE 802.11-yy/xxxxr0</a:t>
            </a:r>
            <a:endParaRPr lang="en-US" altLang="ja-JP" dirty="0"/>
          </a:p>
        </p:txBody>
      </p:sp>
      <p:sp>
        <p:nvSpPr>
          <p:cNvPr id="5" name="Date Placeholder 4"/>
          <p:cNvSpPr>
            <a:spLocks noGrp="1"/>
          </p:cNvSpPr>
          <p:nvPr>
            <p:ph type="dt" idx="11"/>
          </p:nvPr>
        </p:nvSpPr>
        <p:spPr/>
        <p:txBody>
          <a:bodyPr/>
          <a:lstStyle/>
          <a:p>
            <a:r>
              <a:rPr lang="en-US" altLang="ja-JP" smtClean="0"/>
              <a:t>Month Year</a:t>
            </a:r>
            <a:endParaRPr lang="en-US" altLang="ja-JP" dirty="0"/>
          </a:p>
        </p:txBody>
      </p:sp>
      <p:sp>
        <p:nvSpPr>
          <p:cNvPr id="6" name="Footer Placeholder 5"/>
          <p:cNvSpPr>
            <a:spLocks noGrp="1"/>
          </p:cNvSpPr>
          <p:nvPr>
            <p:ph type="ftr" sz="quarter" idx="12"/>
          </p:nvPr>
        </p:nvSpPr>
        <p:spPr/>
        <p:txBody>
          <a:bodyPr/>
          <a:lstStyle/>
          <a:p>
            <a:pPr lvl="4"/>
            <a:r>
              <a:rPr lang="en-US" altLang="ja-JP" smtClean="0"/>
              <a:t>John Doe, Some Company</a:t>
            </a:r>
            <a:endParaRPr lang="en-US" altLang="ja-JP" dirty="0"/>
          </a:p>
        </p:txBody>
      </p:sp>
      <p:sp>
        <p:nvSpPr>
          <p:cNvPr id="7" name="Slide Number Placeholder 6"/>
          <p:cNvSpPr>
            <a:spLocks noGrp="1"/>
          </p:cNvSpPr>
          <p:nvPr>
            <p:ph type="sldNum" sz="quarter" idx="13"/>
          </p:nvPr>
        </p:nvSpPr>
        <p:spPr>
          <a:xfrm>
            <a:off x="3177398" y="9612343"/>
            <a:ext cx="415177" cy="184666"/>
          </a:xfrm>
        </p:spPr>
        <p:txBody>
          <a:bodyPr/>
          <a:lstStyle/>
          <a:p>
            <a:r>
              <a:rPr lang="en-US" altLang="ja-JP" smtClean="0"/>
              <a:t>Page </a:t>
            </a:r>
            <a:fld id="{86ADF5D0-7AFF-7A41-A694-BD30783C5616}" type="slidenum">
              <a:rPr lang="en-US" altLang="ja-JP" smtClean="0"/>
              <a:pPr/>
              <a:t>3</a:t>
            </a:fld>
            <a:endParaRPr lang="en-US" altLang="ja-JP"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4</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5</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6</a:t>
            </a:fld>
            <a:endParaRPr lang="en-US"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altLang="ja-JP" smtClean="0"/>
              <a:t>doc.: IEEE 802.11-yy/xxxxr0</a:t>
            </a:r>
            <a:endParaRPr lang="en-US" altLang="ja-JP"/>
          </a:p>
        </p:txBody>
      </p:sp>
      <p:sp>
        <p:nvSpPr>
          <p:cNvPr id="5" name="Date Placeholder 4"/>
          <p:cNvSpPr>
            <a:spLocks noGrp="1"/>
          </p:cNvSpPr>
          <p:nvPr>
            <p:ph type="dt" idx="11"/>
          </p:nvPr>
        </p:nvSpPr>
        <p:spPr/>
        <p:txBody>
          <a:bodyPr/>
          <a:lstStyle/>
          <a:p>
            <a:pPr>
              <a:defRPr/>
            </a:pPr>
            <a:r>
              <a:rPr lang="en-US" altLang="ja-JP" smtClean="0"/>
              <a:t>Month Year</a:t>
            </a:r>
            <a:endParaRPr lang="en-US" altLang="ja-JP"/>
          </a:p>
        </p:txBody>
      </p:sp>
      <p:sp>
        <p:nvSpPr>
          <p:cNvPr id="6" name="Footer Placeholder 5"/>
          <p:cNvSpPr>
            <a:spLocks noGrp="1"/>
          </p:cNvSpPr>
          <p:nvPr>
            <p:ph type="ftr" sz="quarter" idx="12"/>
          </p:nvPr>
        </p:nvSpPr>
        <p:spPr/>
        <p:txBody>
          <a:bodyPr/>
          <a:lstStyle/>
          <a:p>
            <a:pPr lvl="4">
              <a:defRPr/>
            </a:pPr>
            <a:r>
              <a:rPr lang="en-US" altLang="ja-JP" smtClean="0"/>
              <a:t>John Doe, Some Company</a:t>
            </a:r>
            <a:endParaRPr lang="en-US" altLang="ja-JP"/>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altLang="ja-JP" smtClean="0"/>
              <a:t>Page </a:t>
            </a:r>
            <a:fld id="{369977F7-8B4B-4D23-A570-8BA4F46129D8}" type="slidenum">
              <a:rPr lang="en-US" altLang="ja-JP" smtClean="0"/>
              <a:pPr>
                <a:defRPr/>
              </a:pPr>
              <a:t>7</a:t>
            </a:fld>
            <a:endParaRPr lang="en-US"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2013" y="750888"/>
            <a:ext cx="4945062" cy="3709987"/>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802.11-yy/xxxxr0</a:t>
            </a:r>
            <a:endParaRPr lang="en-US" dirty="0"/>
          </a:p>
        </p:txBody>
      </p:sp>
      <p:sp>
        <p:nvSpPr>
          <p:cNvPr id="5" name="Date Placeholder 4"/>
          <p:cNvSpPr>
            <a:spLocks noGrp="1"/>
          </p:cNvSpPr>
          <p:nvPr>
            <p:ph type="dt" idx="11"/>
          </p:nvPr>
        </p:nvSpPr>
        <p:spPr/>
        <p:txBody>
          <a:bodyPr/>
          <a:lstStyle/>
          <a:p>
            <a:pPr>
              <a:defRPr/>
            </a:pPr>
            <a:r>
              <a:rPr lang="en-US" smtClean="0"/>
              <a:t>Month Year</a:t>
            </a:r>
            <a:endParaRPr lang="en-US" dirty="0"/>
          </a:p>
        </p:txBody>
      </p:sp>
      <p:sp>
        <p:nvSpPr>
          <p:cNvPr id="6" name="Footer Placeholder 5"/>
          <p:cNvSpPr>
            <a:spLocks noGrp="1"/>
          </p:cNvSpPr>
          <p:nvPr>
            <p:ph type="ftr" sz="quarter" idx="12"/>
          </p:nvPr>
        </p:nvSpPr>
        <p:spPr/>
        <p:txBody>
          <a:bodyPr/>
          <a:lstStyle/>
          <a:p>
            <a:pPr lvl="4">
              <a:defRPr/>
            </a:pPr>
            <a:r>
              <a:rPr lang="en-US" smtClean="0"/>
              <a:t>John Doe, Some Company</a:t>
            </a:r>
            <a:endParaRPr lang="en-US" dirty="0"/>
          </a:p>
        </p:txBody>
      </p:sp>
      <p:sp>
        <p:nvSpPr>
          <p:cNvPr id="7" name="Slide Number Placeholder 6"/>
          <p:cNvSpPr>
            <a:spLocks noGrp="1"/>
          </p:cNvSpPr>
          <p:nvPr>
            <p:ph type="sldNum" sz="quarter" idx="13"/>
          </p:nvPr>
        </p:nvSpPr>
        <p:spPr>
          <a:xfrm>
            <a:off x="3100454" y="9612343"/>
            <a:ext cx="492121" cy="184666"/>
          </a:xfrm>
        </p:spPr>
        <p:txBody>
          <a:bodyPr/>
          <a:lstStyle/>
          <a:p>
            <a:pPr>
              <a:defRPr/>
            </a:pPr>
            <a:r>
              <a:rPr lang="en-US" smtClean="0"/>
              <a:t>Page </a:t>
            </a:r>
            <a:fld id="{B2088AE4-128F-4ED2-9681-A3F3CB0AA482}" type="slidenum">
              <a:rPr lang="en-US" smtClean="0"/>
              <a:pPr>
                <a:defRPr/>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18"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7E8674BB-66FF-41C7-B1F8-A31052B6A5E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altLang="ja-JP" dirty="0" smtClean="0"/>
              <a:t>May 2012</a:t>
            </a:r>
            <a:endParaRPr lang="en-US" altLang="ja-JP" dirty="0"/>
          </a:p>
        </p:txBody>
      </p:sp>
      <p:sp>
        <p:nvSpPr>
          <p:cNvPr id="5" name="Rectangle 5"/>
          <p:cNvSpPr>
            <a:spLocks noGrp="1" noChangeArrowheads="1"/>
          </p:cNvSpPr>
          <p:nvPr>
            <p:ph type="ftr" sz="quarter" idx="11"/>
          </p:nvPr>
        </p:nvSpPr>
        <p:spPr>
          <a:xfrm>
            <a:off x="7522826" y="6475413"/>
            <a:ext cx="1021113" cy="184666"/>
          </a:xfrm>
          <a:ln/>
        </p:spPr>
        <p:txBody>
          <a:bodyPr/>
          <a:lstStyle>
            <a:lvl1pPr>
              <a:defRPr/>
            </a:lvl1pPr>
          </a:lstStyle>
          <a:p>
            <a:pPr>
              <a:defRPr/>
            </a:pPr>
            <a:r>
              <a:rPr lang="en-US" altLang="ja-JP" dirty="0" smtClean="0"/>
              <a:t>Giwon Park, LG</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F849415C-ECDB-492C-B7EB-181F05134429}" type="slidenum">
              <a:rPr lang="en-US" altLang="ja-JP"/>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smtClean="0"/>
              <a:t>Click to edit Master title style</a:t>
            </a:r>
          </a:p>
        </p:txBody>
      </p:sp>
      <p:sp>
        <p:nvSpPr>
          <p:cNvPr id="4099"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charset="0"/>
                <a:ea typeface="+mn-ea"/>
              </a:defRPr>
            </a:lvl1pPr>
          </a:lstStyle>
          <a:p>
            <a:pPr>
              <a:defRPr/>
            </a:pPr>
            <a:r>
              <a:rPr lang="en-US" altLang="ja-JP" dirty="0" smtClean="0"/>
              <a:t>May 2012</a:t>
            </a:r>
            <a:endParaRPr lang="en-US" altLang="ja-JP" dirty="0"/>
          </a:p>
        </p:txBody>
      </p:sp>
      <p:sp>
        <p:nvSpPr>
          <p:cNvPr id="1029" name="Rectangle 5"/>
          <p:cNvSpPr>
            <a:spLocks noGrp="1" noChangeArrowheads="1"/>
          </p:cNvSpPr>
          <p:nvPr>
            <p:ph type="ftr" sz="quarter" idx="3"/>
          </p:nvPr>
        </p:nvSpPr>
        <p:spPr bwMode="auto">
          <a:xfrm>
            <a:off x="7522823" y="6475413"/>
            <a:ext cx="10211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dirty="0" smtClean="0">
                <a:latin typeface="Times New Roman" charset="0"/>
                <a:ea typeface="+mn-ea"/>
              </a:defRPr>
            </a:lvl1pPr>
          </a:lstStyle>
          <a:p>
            <a:pPr>
              <a:defRPr/>
            </a:pPr>
            <a:r>
              <a:rPr lang="en-US" altLang="ja-JP" dirty="0" smtClean="0"/>
              <a:t>Giwon Park, LG</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MS PGothic" pitchFamily="34" charset="-128"/>
              </a:defRPr>
            </a:lvl1pPr>
          </a:lstStyle>
          <a:p>
            <a:pPr>
              <a:defRPr/>
            </a:pPr>
            <a:r>
              <a:rPr lang="en-US" altLang="ja-JP"/>
              <a:t>Slide </a:t>
            </a:r>
            <a:fld id="{B55D8987-562A-4CC7-AA9B-2A26DAF1BFD5}" type="slidenum">
              <a:rPr lang="en-US" altLang="ja-JP"/>
              <a:pPr>
                <a:defRPr/>
              </a:pPr>
              <a:t>‹#›</a:t>
            </a:fld>
            <a:endParaRPr lang="en-US" altLang="ja-JP"/>
          </a:p>
        </p:txBody>
      </p:sp>
      <p:sp>
        <p:nvSpPr>
          <p:cNvPr id="1031" name="Rectangle 7"/>
          <p:cNvSpPr>
            <a:spLocks noChangeArrowheads="1"/>
          </p:cNvSpPr>
          <p:nvPr/>
        </p:nvSpPr>
        <p:spPr bwMode="auto">
          <a:xfrm>
            <a:off x="5162503"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altLang="ja-JP" sz="1800" b="1" dirty="0">
                <a:latin typeface="Times New Roman" charset="0"/>
                <a:ea typeface="+mn-ea"/>
              </a:rPr>
              <a:t>doc.: </a:t>
            </a:r>
            <a:r>
              <a:rPr lang="en-US" altLang="ja-JP" sz="1800" b="1" kern="1200" dirty="0" smtClean="0">
                <a:solidFill>
                  <a:schemeClr val="tx1"/>
                </a:solidFill>
                <a:latin typeface="Times New Roman" charset="0"/>
                <a:ea typeface="宋体" pitchFamily="2" charset="-122"/>
                <a:cs typeface="+mn-cs"/>
              </a:rPr>
              <a:t>IEEE </a:t>
            </a:r>
            <a:r>
              <a:rPr lang="en-US" altLang="ja-JP" sz="1800" b="1" kern="1200" dirty="0" smtClean="0">
                <a:solidFill>
                  <a:schemeClr val="tx1"/>
                </a:solidFill>
                <a:latin typeface="Times New Roman" charset="0"/>
                <a:ea typeface="宋体" pitchFamily="2" charset="-122"/>
                <a:cs typeface="+mn-cs"/>
              </a:rPr>
              <a:t>802.11-12/0550r2</a:t>
            </a:r>
            <a:endParaRPr lang="en-US" altLang="ja-JP" sz="1800" b="1" kern="1200" dirty="0">
              <a:solidFill>
                <a:schemeClr val="tx1"/>
              </a:solidFill>
              <a:latin typeface="Times New Roman" charset="0"/>
              <a:ea typeface="宋体" pitchFamily="2" charset="-122"/>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ltLang="ja-JP">
                <a:latin typeface="Times New Roman" charset="0"/>
                <a:ea typeface="+mn-ea"/>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ja-JP" altLang="en-US">
              <a:latin typeface="Times New Roman" charset="0"/>
              <a:ea typeface="+mn-ea"/>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iseon.ryu@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Jinsam.kwak@lge.com" TargetMode="External"/><Relationship Id="rId4" Type="http://schemas.openxmlformats.org/officeDocument/2006/relationships/hyperlink" Target="mailto:giwon.park@lge.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p:cNvGraphicFramePr>
            <a:graphicFrameLocks noGrp="1"/>
          </p:cNvGraphicFramePr>
          <p:nvPr>
            <p:extLst>
              <p:ext uri="{D42A27DB-BD31-4B8C-83A1-F6EECF244321}">
                <p14:modId xmlns:p14="http://schemas.microsoft.com/office/powerpoint/2010/main" xmlns="" val="2254136526"/>
              </p:ext>
            </p:extLst>
          </p:nvPr>
        </p:nvGraphicFramePr>
        <p:xfrm>
          <a:off x="609600" y="2737485"/>
          <a:ext cx="7924800" cy="1682115"/>
        </p:xfrm>
        <a:graphic>
          <a:graphicData uri="http://schemas.openxmlformats.org/drawingml/2006/table">
            <a:tbl>
              <a:tblPr/>
              <a:tblGrid>
                <a:gridCol w="1584325"/>
                <a:gridCol w="1463675"/>
                <a:gridCol w="1752600"/>
                <a:gridCol w="1371600"/>
                <a:gridCol w="1752600"/>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dirty="0" smtClean="0">
                          <a:ln>
                            <a:noFill/>
                          </a:ln>
                          <a:solidFill>
                            <a:schemeClr val="tx1"/>
                          </a:solidFill>
                          <a:effectLst/>
                          <a:latin typeface="+mn-lt"/>
                          <a:ea typeface="MS PGothic" pitchFamily="34" charset="-128"/>
                        </a:rPr>
                        <a:t>Name</a:t>
                      </a:r>
                      <a:endParaRPr kumimoji="1" lang="ja-JP" altLang="en-US" sz="1000" b="1" i="0" u="none" strike="noStrike" cap="none" normalizeH="0" baseline="0" dirty="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Affiliations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Address</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Phone</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000" b="1" i="0" u="none" strike="noStrike" cap="none" normalizeH="0" baseline="0" smtClean="0">
                          <a:ln>
                            <a:noFill/>
                          </a:ln>
                          <a:solidFill>
                            <a:schemeClr val="tx1"/>
                          </a:solidFill>
                          <a:effectLst/>
                          <a:latin typeface="+mn-lt"/>
                          <a:ea typeface="MS PGothic" pitchFamily="34" charset="-128"/>
                        </a:rPr>
                        <a:t>email</a:t>
                      </a:r>
                      <a:endParaRPr kumimoji="1" lang="ja-JP" altLang="en-US" sz="1000" b="1" i="0" u="none" strike="noStrike" cap="none" normalizeH="0" baseline="0" smtClean="0">
                        <a:ln>
                          <a:noFill/>
                        </a:ln>
                        <a:solidFill>
                          <a:schemeClr val="tx1"/>
                        </a:solidFill>
                        <a:effectLst/>
                        <a:latin typeface="+mn-lt"/>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algn="l"/>
                      <a:r>
                        <a:rPr kumimoji="1" lang="en-US" altLang="ja-JP" sz="1000" dirty="0" err="1" smtClean="0"/>
                        <a:t>Kiseon</a:t>
                      </a:r>
                      <a:r>
                        <a:rPr kumimoji="1" lang="en-US" altLang="ja-JP" sz="1000" dirty="0" smtClean="0"/>
                        <a:t> Ryu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sz="1000" kern="1200" dirty="0" smtClean="0">
                          <a:solidFill>
                            <a:schemeClr val="tx1"/>
                          </a:solidFill>
                          <a:latin typeface="+mn-lt"/>
                          <a:ea typeface="+mn-ea"/>
                          <a:cs typeface="+mn-cs"/>
                        </a:rPr>
                        <a:t>LG Electronics</a:t>
                      </a:r>
                      <a:endParaRPr kumimoji="1" lang="ja-JP" altLang="en-US" sz="1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10225</a:t>
                      </a:r>
                      <a:r>
                        <a:rPr lang="it-IT" sz="1000" baseline="0" dirty="0" smtClean="0"/>
                        <a:t> Willow Creek Rd</a:t>
                      </a:r>
                      <a:r>
                        <a:rPr lang="it-IT" sz="1000" dirty="0" smtClean="0"/>
                        <a:t>, San Diego, CA, 92131, USA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+1 (858)-635-5209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a:r>
                        <a:rPr kumimoji="1" lang="en-US" altLang="ja-JP" sz="1000" dirty="0" smtClean="0">
                          <a:solidFill>
                            <a:schemeClr val="tx1"/>
                          </a:solidFill>
                          <a:hlinkClick r:id="rId3"/>
                        </a:rPr>
                        <a:t>kiseon.ryu@lge.com</a:t>
                      </a:r>
                      <a:endParaRPr kumimoji="1" lang="ja-JP" altLang="en-US"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err="1" smtClean="0">
                          <a:ln>
                            <a:noFill/>
                          </a:ln>
                          <a:solidFill>
                            <a:schemeClr val="tx1"/>
                          </a:solidFill>
                          <a:effectLst/>
                          <a:latin typeface="+mn-lt"/>
                          <a:ea typeface="맑은 고딕" pitchFamily="34" charset="-127"/>
                          <a:cs typeface="Times New Roman" pitchFamily="18" charset="0"/>
                        </a:rPr>
                        <a:t>Giwon</a:t>
                      </a: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 Park</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+82-31-450-1879</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4"/>
                        </a:rPr>
                        <a:t>giwon.park@lge.com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kern="1200" cap="none" normalizeH="0" baseline="0" dirty="0" err="1" smtClean="0">
                          <a:ln>
                            <a:noFill/>
                          </a:ln>
                          <a:solidFill>
                            <a:schemeClr val="tx1"/>
                          </a:solidFill>
                          <a:effectLst/>
                          <a:latin typeface="+mn-lt"/>
                          <a:ea typeface="맑은 고딕" pitchFamily="34" charset="-127"/>
                          <a:cs typeface="Times New Roman" pitchFamily="18" charset="0"/>
                        </a:rPr>
                        <a:t>Jinsam</a:t>
                      </a:r>
                      <a:r>
                        <a:rPr kumimoji="0" lang="en-US"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 Kwak</a:t>
                      </a:r>
                      <a:endParaRPr kumimoji="0" lang="zh-CN" altLang="zh-CN" sz="10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rPr>
                        <a:t>LG Electronics</a:t>
                      </a:r>
                      <a:endParaRPr kumimoji="0" lang="ko-KR" altLang="ko-KR" sz="10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it-IT" sz="1000" dirty="0" smtClean="0"/>
                        <a:t>LG R&amp;D Complex 533, Hogye-1dong, Dongan-Gu, Anyang, Kyungki, 431-749, Korea</a:t>
                      </a:r>
                      <a:endParaRPr kumimoji="0" lang="ko-KR"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0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+82-31-450-7902</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1000" u="none" kern="1200" dirty="0" smtClean="0">
                          <a:solidFill>
                            <a:schemeClr val="tx1"/>
                          </a:solidFill>
                          <a:latin typeface="+mn-lt"/>
                          <a:ea typeface="+mn-ea"/>
                          <a:cs typeface="+mn-cs"/>
                          <a:hlinkClick r:id="rId5"/>
                        </a:rPr>
                        <a:t>Jinsam.kwak@lge.com</a:t>
                      </a:r>
                      <a:endParaRPr kumimoji="1" lang="en-US" altLang="zh-CN" sz="1000" u="none" kern="1200" dirty="0" smtClean="0">
                        <a:solidFill>
                          <a:schemeClr val="tx1"/>
                        </a:solidFill>
                        <a:latin typeface="+mn-lt"/>
                        <a:ea typeface="+mn-ea"/>
                        <a:cs typeface="+mn-cs"/>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160" name="Rectangle 2"/>
          <p:cNvSpPr>
            <a:spLocks noGrp="1" noChangeArrowheads="1"/>
          </p:cNvSpPr>
          <p:nvPr>
            <p:ph type="title"/>
          </p:nvPr>
        </p:nvSpPr>
        <p:spPr>
          <a:xfrm>
            <a:off x="685800" y="762000"/>
            <a:ext cx="7772400" cy="1066800"/>
          </a:xfrm>
        </p:spPr>
        <p:txBody>
          <a:bodyPr/>
          <a:lstStyle/>
          <a:p>
            <a:r>
              <a:rPr lang="en-US" altLang="ja-JP" sz="3000" dirty="0" smtClean="0">
                <a:ea typeface="MS PGothic" pitchFamily="34" charset="-128"/>
              </a:rPr>
              <a:t>Probe Response Broadcasting</a:t>
            </a:r>
          </a:p>
        </p:txBody>
      </p:sp>
      <p:sp>
        <p:nvSpPr>
          <p:cNvPr id="5161" name="Rectangle 6"/>
          <p:cNvSpPr>
            <a:spLocks noGrp="1" noChangeArrowheads="1"/>
          </p:cNvSpPr>
          <p:nvPr>
            <p:ph type="body" idx="1"/>
          </p:nvPr>
        </p:nvSpPr>
        <p:spPr>
          <a:xfrm>
            <a:off x="685800" y="1975485"/>
            <a:ext cx="7772400" cy="533400"/>
          </a:xfrm>
        </p:spPr>
        <p:txBody>
          <a:bodyPr/>
          <a:lstStyle/>
          <a:p>
            <a:r>
              <a:rPr lang="en-US" altLang="ja-JP" dirty="0" smtClean="0">
                <a:ea typeface="MS PGothic" pitchFamily="34" charset="-128"/>
              </a:rPr>
              <a:t>Date: </a:t>
            </a:r>
            <a:r>
              <a:rPr lang="en-US" altLang="ja-JP" dirty="0" smtClean="0">
                <a:ea typeface="MS PGothic" pitchFamily="34" charset="-128"/>
              </a:rPr>
              <a:t>2012-05-16</a:t>
            </a:r>
            <a:endParaRPr lang="en-US" altLang="ja-JP" dirty="0" smtClean="0">
              <a:ea typeface="MS PGothic" pitchFamily="34" charset="-128"/>
            </a:endParaRPr>
          </a:p>
        </p:txBody>
      </p:sp>
      <p:sp>
        <p:nvSpPr>
          <p:cNvPr id="5163" name="スライド番号プレースホルダ 5"/>
          <p:cNvSpPr>
            <a:spLocks noGrp="1"/>
          </p:cNvSpPr>
          <p:nvPr>
            <p:ph type="sldNum" sz="quarter" idx="12"/>
          </p:nvPr>
        </p:nvSpPr>
        <p:spPr>
          <a:noFill/>
        </p:spPr>
        <p:txBody>
          <a:bodyPr/>
          <a:lstStyle/>
          <a:p>
            <a:r>
              <a:rPr lang="en-US" altLang="ja-JP" smtClean="0"/>
              <a:t>Slide </a:t>
            </a:r>
            <a:fld id="{AD4FACCD-CD97-4575-A2CB-6C6311C724CF}" type="slidenum">
              <a:rPr lang="en-US" altLang="ja-JP" smtClean="0"/>
              <a:pPr/>
              <a:t>1</a:t>
            </a:fld>
            <a:endParaRPr lang="en-US" altLang="ja-JP" smtClean="0"/>
          </a:p>
        </p:txBody>
      </p:sp>
      <p:sp>
        <p:nvSpPr>
          <p:cNvPr id="5164" name="Rectangle 12"/>
          <p:cNvSpPr>
            <a:spLocks noChangeArrowheads="1"/>
          </p:cNvSpPr>
          <p:nvPr/>
        </p:nvSpPr>
        <p:spPr bwMode="auto">
          <a:xfrm>
            <a:off x="533400" y="239141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altLang="ja-JP" sz="2000" b="1">
                <a:ea typeface="MS PGothic" pitchFamily="34" charset="-128"/>
              </a:rPr>
              <a:t>Authors:</a:t>
            </a:r>
            <a:endParaRPr lang="en-US" altLang="ja-JP" sz="2000">
              <a:ea typeface="MS PGothic" pitchFamily="34" charset="-128"/>
            </a:endParaRPr>
          </a:p>
        </p:txBody>
      </p:sp>
      <p:sp>
        <p:nvSpPr>
          <p:cNvPr id="15" name="フッター プレースホルダ 4"/>
          <p:cNvSpPr>
            <a:spLocks noGrp="1"/>
          </p:cNvSpPr>
          <p:nvPr>
            <p:ph type="ftr" sz="quarter" idx="11"/>
          </p:nvPr>
        </p:nvSpPr>
        <p:spPr>
          <a:xfrm>
            <a:off x="6514532" y="6475413"/>
            <a:ext cx="2029402" cy="184666"/>
          </a:xfrm>
        </p:spPr>
        <p:txBody>
          <a:bodyPr/>
          <a:lstStyle/>
          <a:p>
            <a:pPr>
              <a:defRPr/>
            </a:pPr>
            <a:r>
              <a:rPr lang="en-US" altLang="ja-JP" dirty="0" smtClean="0"/>
              <a:t>Giwon Park, </a:t>
            </a:r>
            <a:r>
              <a:rPr lang="en-US" dirty="0" smtClean="0"/>
              <a:t>LG Electronics Inc.</a:t>
            </a:r>
          </a:p>
        </p:txBody>
      </p:sp>
      <p:sp>
        <p:nvSpPr>
          <p:cNvPr id="9"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日付プレースホルダ 3"/>
          <p:cNvSpPr>
            <a:spLocks noGrp="1"/>
          </p:cNvSpPr>
          <p:nvPr>
            <p:ph type="dt" sz="quarter" idx="10"/>
          </p:nvPr>
        </p:nvSpPr>
        <p:spPr>
          <a:xfrm>
            <a:off x="696913" y="332601"/>
            <a:ext cx="968214" cy="276999"/>
          </a:xfrm>
          <a:noFill/>
        </p:spPr>
        <p:txBody>
          <a:bodyPr/>
          <a:lstStyle/>
          <a:p>
            <a:pPr>
              <a:defRPr/>
            </a:pPr>
            <a:r>
              <a:rPr lang="en-US" altLang="ja-JP" dirty="0" smtClean="0"/>
              <a:t>May 2012</a:t>
            </a:r>
          </a:p>
        </p:txBody>
      </p:sp>
      <p:sp>
        <p:nvSpPr>
          <p:cNvPr id="6147" name="スライド番号プレースホルダ 5"/>
          <p:cNvSpPr>
            <a:spLocks noGrp="1"/>
          </p:cNvSpPr>
          <p:nvPr>
            <p:ph type="sldNum" sz="quarter" idx="12"/>
          </p:nvPr>
        </p:nvSpPr>
        <p:spPr>
          <a:noFill/>
        </p:spPr>
        <p:txBody>
          <a:bodyPr/>
          <a:lstStyle/>
          <a:p>
            <a:r>
              <a:rPr lang="en-US" altLang="ja-JP" smtClean="0"/>
              <a:t>Slide </a:t>
            </a:r>
            <a:fld id="{C412BA04-F38A-4ADF-9DED-8047414DD716}" type="slidenum">
              <a:rPr lang="en-US" altLang="ja-JP" smtClean="0"/>
              <a:pPr/>
              <a:t>2</a:t>
            </a:fld>
            <a:endParaRPr lang="en-US" altLang="ja-JP" smtClean="0"/>
          </a:p>
        </p:txBody>
      </p:sp>
      <p:sp>
        <p:nvSpPr>
          <p:cNvPr id="6148" name="Rectangle 2"/>
          <p:cNvSpPr>
            <a:spLocks noGrp="1" noChangeArrowheads="1"/>
          </p:cNvSpPr>
          <p:nvPr>
            <p:ph type="title"/>
          </p:nvPr>
        </p:nvSpPr>
        <p:spPr/>
        <p:txBody>
          <a:bodyPr/>
          <a:lstStyle/>
          <a:p>
            <a:r>
              <a:rPr lang="en-US" altLang="ja-JP" dirty="0" smtClean="0">
                <a:ea typeface="MS PGothic" pitchFamily="34" charset="-128"/>
              </a:rPr>
              <a:t>Abstract</a:t>
            </a:r>
          </a:p>
        </p:txBody>
      </p:sp>
      <p:sp>
        <p:nvSpPr>
          <p:cNvPr id="6149" name="Rectangle 3"/>
          <p:cNvSpPr>
            <a:spLocks noGrp="1" noChangeArrowheads="1"/>
          </p:cNvSpPr>
          <p:nvPr>
            <p:ph type="body" idx="1"/>
          </p:nvPr>
        </p:nvSpPr>
        <p:spPr>
          <a:xfrm>
            <a:off x="685800" y="1828800"/>
            <a:ext cx="7772400" cy="4114800"/>
          </a:xfrm>
        </p:spPr>
        <p:txBody>
          <a:bodyPr/>
          <a:lstStyle/>
          <a:p>
            <a:r>
              <a:rPr lang="en-US" dirty="0" smtClean="0"/>
              <a:t>This </a:t>
            </a:r>
            <a:r>
              <a:rPr lang="en-US" dirty="0" smtClean="0"/>
              <a:t>contribution proposes the </a:t>
            </a:r>
            <a:r>
              <a:rPr lang="en-US" dirty="0" smtClean="0"/>
              <a:t>mechanism of </a:t>
            </a:r>
            <a:r>
              <a:rPr lang="en-US" dirty="0" smtClean="0"/>
              <a:t>simplifying the Probe Response transmission.</a:t>
            </a:r>
            <a:endParaRPr lang="en-US" dirty="0" smtClean="0"/>
          </a:p>
        </p:txBody>
      </p:sp>
      <p:sp>
        <p:nvSpPr>
          <p:cNvPr id="8" name="フッター プレースホルダ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Conformance w/ </a:t>
            </a:r>
            <a:r>
              <a:rPr lang="en-US" dirty="0" err="1" smtClean="0"/>
              <a:t>TGai</a:t>
            </a:r>
            <a:r>
              <a:rPr lang="en-US" dirty="0" smtClean="0"/>
              <a:t> PAR &amp; 5C </a:t>
            </a:r>
            <a:endParaRPr lang="en-US" dirty="0"/>
          </a:p>
        </p:txBody>
      </p:sp>
      <p:sp>
        <p:nvSpPr>
          <p:cNvPr id="4" name="Datumsplatzhalt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ußzeilenplatzhalt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endParaRPr lang="en-US" dirty="0"/>
          </a:p>
        </p:txBody>
      </p:sp>
      <p:sp>
        <p:nvSpPr>
          <p:cNvPr id="6" name="Foliennummernplatzhalter 5"/>
          <p:cNvSpPr>
            <a:spLocks noGrp="1"/>
          </p:cNvSpPr>
          <p:nvPr>
            <p:ph type="sldNum" sz="quarter" idx="12"/>
          </p:nvPr>
        </p:nvSpPr>
        <p:spPr/>
        <p:txBody>
          <a:bodyPr/>
          <a:lstStyle/>
          <a:p>
            <a:r>
              <a:rPr lang="en-US" altLang="ja-JP" smtClean="0"/>
              <a:t>Slide </a:t>
            </a:r>
            <a:fld id="{31E72FFA-50B6-BE49-9796-CC7F59AABF37}" type="slidenum">
              <a:rPr lang="en-US" altLang="ja-JP" smtClean="0"/>
              <a:pPr/>
              <a:t>3</a:t>
            </a:fld>
            <a:endParaRPr lang="en-US" altLang="ja-JP"/>
          </a:p>
        </p:txBody>
      </p:sp>
      <p:graphicFrame>
        <p:nvGraphicFramePr>
          <p:cNvPr id="7" name="Tabelle 6"/>
          <p:cNvGraphicFramePr>
            <a:graphicFrameLocks noGrp="1"/>
          </p:cNvGraphicFramePr>
          <p:nvPr/>
        </p:nvGraphicFramePr>
        <p:xfrm>
          <a:off x="762000" y="1905000"/>
          <a:ext cx="7696200" cy="3317240"/>
        </p:xfrm>
        <a:graphic>
          <a:graphicData uri="http://schemas.openxmlformats.org/drawingml/2006/table">
            <a:tbl>
              <a:tblPr firstRow="1" bandRow="1">
                <a:tableStyleId>{5C22544A-7EE6-4342-B048-85BDC9FD1C3A}</a:tableStyleId>
              </a:tblPr>
              <a:tblGrid>
                <a:gridCol w="5791200"/>
                <a:gridCol w="1905000"/>
              </a:tblGrid>
              <a:tr h="370840">
                <a:tc>
                  <a:txBody>
                    <a:bodyPr/>
                    <a:lstStyle/>
                    <a:p>
                      <a:r>
                        <a:rPr lang="en-US" sz="1400" dirty="0" smtClean="0"/>
                        <a:t>Conformance Question</a:t>
                      </a:r>
                      <a:endParaRPr lang="en-US" sz="1400" dirty="0"/>
                    </a:p>
                  </a:txBody>
                  <a:tcPr/>
                </a:tc>
                <a:tc>
                  <a:txBody>
                    <a:bodyPr/>
                    <a:lstStyle/>
                    <a:p>
                      <a:r>
                        <a:rPr lang="en-US" sz="1400" dirty="0" smtClean="0"/>
                        <a:t>Response</a:t>
                      </a:r>
                      <a:endParaRPr lang="en-US" sz="1400" dirty="0"/>
                    </a:p>
                  </a:txBody>
                  <a:tcPr/>
                </a:tc>
              </a:tr>
              <a:tr h="370840">
                <a:tc>
                  <a:txBody>
                    <a:bodyPr/>
                    <a:lstStyle/>
                    <a:p>
                      <a:r>
                        <a:rPr lang="en-US" sz="1400" dirty="0" smtClean="0"/>
                        <a:t>Does the proposal</a:t>
                      </a:r>
                      <a:r>
                        <a:rPr lang="en-US" sz="1400" baseline="0" dirty="0" smtClean="0"/>
                        <a:t> </a:t>
                      </a:r>
                      <a:r>
                        <a:rPr lang="en-US" sz="1400" dirty="0" smtClean="0"/>
                        <a:t>degrade the security offered by Robust Security Network Association (RSNA) already defined in 802.11?</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change the MAC SAP interface?</a:t>
                      </a:r>
                      <a:endParaRPr lang="en-US" sz="1400" dirty="0"/>
                    </a:p>
                  </a:txBody>
                  <a:tcPr/>
                </a:tc>
                <a:tc>
                  <a:txBody>
                    <a:bodyPr/>
                    <a:lstStyle/>
                    <a:p>
                      <a:r>
                        <a:rPr lang="en-US" sz="1400" b="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require or introduce a change to the 802.1 architecture?</a:t>
                      </a:r>
                      <a:endParaRPr lang="en-US" sz="1400" dirty="0"/>
                    </a:p>
                  </a:txBody>
                  <a:tcPr/>
                </a:tc>
                <a:tc>
                  <a:txBody>
                    <a:bodyPr/>
                    <a:lstStyle/>
                    <a:p>
                      <a:r>
                        <a:rPr lang="en-US" sz="1400" b="0" dirty="0" smtClean="0">
                          <a:solidFill>
                            <a:schemeClr val="tx1"/>
                          </a:solidFill>
                        </a:rPr>
                        <a:t>No</a:t>
                      </a:r>
                      <a:endParaRPr lang="en-US" sz="1400" b="0" dirty="0">
                        <a:solidFill>
                          <a:schemeClr val="tx1"/>
                        </a:solidFill>
                      </a:endParaRPr>
                    </a:p>
                  </a:txBody>
                  <a:tcPr/>
                </a:tc>
              </a:tr>
              <a:tr h="370840">
                <a:tc>
                  <a:txBody>
                    <a:bodyPr/>
                    <a:lstStyle/>
                    <a:p>
                      <a:r>
                        <a:rPr lang="en-US" sz="1400" dirty="0" smtClean="0"/>
                        <a:t>Does the proposal</a:t>
                      </a:r>
                      <a:r>
                        <a:rPr lang="en-US" sz="1400" baseline="0" dirty="0" smtClean="0"/>
                        <a:t> introduce a change in the channel access mechanism?</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Does the proposal introduce a change in the PHY?</a:t>
                      </a:r>
                      <a:endParaRPr lang="en-US" sz="1400" dirty="0"/>
                    </a:p>
                  </a:txBody>
                  <a:tcPr/>
                </a:tc>
                <a:tc>
                  <a:txBody>
                    <a:bodyPr/>
                    <a:lstStyle/>
                    <a:p>
                      <a:r>
                        <a:rPr lang="en-US" sz="1400" dirty="0" smtClean="0"/>
                        <a:t>No</a:t>
                      </a:r>
                      <a:endParaRPr lang="en-US" sz="1400" dirty="0"/>
                    </a:p>
                  </a:txBody>
                  <a:tcPr/>
                </a:tc>
              </a:tr>
              <a:tr h="370840">
                <a:tc>
                  <a:txBody>
                    <a:bodyPr/>
                    <a:lstStyle/>
                    <a:p>
                      <a:r>
                        <a:rPr lang="en-US" sz="1400" dirty="0" smtClean="0"/>
                        <a:t>Which of the following link set-up phases is addressed by the proposal?</a:t>
                      </a:r>
                    </a:p>
                    <a:p>
                      <a:r>
                        <a:rPr lang="en-US" sz="1400" dirty="0" smtClean="0"/>
                        <a:t>(1) AP Discovery (2) Network Discovery (3) Link (re-)establishment</a:t>
                      </a:r>
                      <a:r>
                        <a:rPr lang="en-US" sz="1400" baseline="0" dirty="0" smtClean="0"/>
                        <a:t> / exchange of security related messages (4) Higher layer aspects, e.g. IP address assignment</a:t>
                      </a:r>
                      <a:endParaRPr lang="en-US" sz="1400" dirty="0"/>
                    </a:p>
                  </a:txBody>
                  <a:tcPr/>
                </a:tc>
                <a:tc>
                  <a:txBody>
                    <a:bodyPr/>
                    <a:lstStyle/>
                    <a:p>
                      <a:r>
                        <a:rPr lang="en-US" sz="1400" dirty="0" smtClean="0"/>
                        <a:t>1</a:t>
                      </a:r>
                      <a:endParaRPr lang="en-US" sz="1400" dirty="0"/>
                    </a:p>
                  </a:txBody>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1800" dirty="0" smtClean="0"/>
              <a:t>IEEE802.11ai </a:t>
            </a:r>
            <a:r>
              <a:rPr lang="en-US" sz="1800" dirty="0" smtClean="0"/>
              <a:t>SFD (12/0151r7</a:t>
            </a:r>
            <a:r>
              <a:rPr lang="en-US" sz="1800" dirty="0" smtClean="0"/>
              <a:t>) describes,</a:t>
            </a:r>
            <a:endParaRPr lang="en-US" sz="1800" dirty="0" smtClean="0"/>
          </a:p>
          <a:p>
            <a:pPr lvl="1"/>
            <a:r>
              <a:rPr lang="en-GB" sz="1600" dirty="0" smtClean="0"/>
              <a:t>An </a:t>
            </a:r>
            <a:r>
              <a:rPr lang="en-GB" sz="1600" dirty="0" smtClean="0"/>
              <a:t>AP may respond to multiple Probe Requests from one or more FILS capable STAs with a single broadcast addressed response frame.</a:t>
            </a:r>
          </a:p>
          <a:p>
            <a:r>
              <a:rPr lang="en-US" sz="1800" dirty="0" smtClean="0"/>
              <a:t>If the AP receives the Probe Request from only one STA, AP sends the </a:t>
            </a:r>
            <a:r>
              <a:rPr lang="en-US" sz="1800" dirty="0" err="1" smtClean="0"/>
              <a:t>unicast</a:t>
            </a:r>
            <a:r>
              <a:rPr lang="en-US" sz="1800" dirty="0" smtClean="0"/>
              <a:t> Probe Response.</a:t>
            </a:r>
          </a:p>
          <a:p>
            <a:r>
              <a:rPr lang="en-US" sz="1800" dirty="0" smtClean="0"/>
              <a:t>If the AP knows that two or more STAs sent the Probe Request, AP may send the broadcast addressed Probe Response.</a:t>
            </a:r>
          </a:p>
          <a:p>
            <a:r>
              <a:rPr lang="en-US" sz="1800" dirty="0" smtClean="0"/>
              <a:t>If the STA receives the Probe Request sent by other STA before sending the Probe Request, STA informs the AP that other STA sent the Probe Request by including the Probe Request Detection Indication in Probe Request.</a:t>
            </a:r>
          </a:p>
          <a:p>
            <a:pPr lvl="1"/>
            <a:r>
              <a:rPr lang="en-US" sz="1400" dirty="0" smtClean="0"/>
              <a:t>Based on this information, AP can broadcast the Probe Request.  </a:t>
            </a:r>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4</a:t>
            </a:fld>
            <a:endParaRPr lang="en-US" altLang="ja-JP"/>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a:t>
            </a:r>
            <a:endParaRPr lang="en-US" dirty="0"/>
          </a:p>
        </p:txBody>
      </p:sp>
      <p:sp>
        <p:nvSpPr>
          <p:cNvPr id="3" name="Content Placeholder 2"/>
          <p:cNvSpPr>
            <a:spLocks noGrp="1"/>
          </p:cNvSpPr>
          <p:nvPr>
            <p:ph idx="1"/>
          </p:nvPr>
        </p:nvSpPr>
        <p:spPr>
          <a:xfrm>
            <a:off x="685800" y="1676400"/>
            <a:ext cx="7772400" cy="4419600"/>
          </a:xfrm>
        </p:spPr>
        <p:txBody>
          <a:bodyPr/>
          <a:lstStyle/>
          <a:p>
            <a:r>
              <a:rPr lang="en-US" sz="2800" dirty="0" smtClean="0"/>
              <a:t>Probe Request Detection Indication may be included in Probe Request.</a:t>
            </a:r>
            <a:endParaRPr lang="en-US" sz="2800" dirty="0" smtClean="0"/>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dirty="0" smtClean="0"/>
              <a:t>Slide </a:t>
            </a:r>
            <a:fld id="{F849415C-ECDB-492C-B7EB-181F05134429}" type="slidenum">
              <a:rPr lang="en-US" altLang="ja-JP" smtClean="0"/>
              <a:pPr>
                <a:defRPr/>
              </a:pPr>
              <a:t>5</a:t>
            </a:fld>
            <a:endParaRPr lang="en-US" altLang="ja-JP"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685800" y="1524000"/>
            <a:ext cx="7772400" cy="4724400"/>
          </a:xfrm>
        </p:spPr>
        <p:txBody>
          <a:bodyPr/>
          <a:lstStyle/>
          <a:p>
            <a:pPr>
              <a:buNone/>
            </a:pPr>
            <a:r>
              <a:rPr lang="en-US" sz="1800" dirty="0" smtClean="0"/>
              <a:t> </a:t>
            </a:r>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lvl="1"/>
            <a:endParaRPr lang="en-US" sz="1600" dirty="0" smtClean="0"/>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6</a:t>
            </a:fld>
            <a:endParaRPr lang="en-US" altLang="ja-JP"/>
          </a:p>
        </p:txBody>
      </p:sp>
      <p:sp>
        <p:nvSpPr>
          <p:cNvPr id="8" name="TextBox 7"/>
          <p:cNvSpPr txBox="1"/>
          <p:nvPr/>
        </p:nvSpPr>
        <p:spPr>
          <a:xfrm>
            <a:off x="2819400" y="5791200"/>
            <a:ext cx="3581400" cy="307777"/>
          </a:xfrm>
          <a:prstGeom prst="rect">
            <a:avLst/>
          </a:prstGeom>
          <a:noFill/>
        </p:spPr>
        <p:txBody>
          <a:bodyPr wrap="square" rtlCol="0">
            <a:spAutoFit/>
          </a:bodyPr>
          <a:lstStyle/>
          <a:p>
            <a:r>
              <a:rPr lang="en-US" altLang="ko-KR" sz="1400" b="1" dirty="0" smtClean="0"/>
              <a:t>Figure1 . Probe response broadcasting </a:t>
            </a:r>
            <a:endParaRPr lang="ko-KR" altLang="en-US" sz="1400" b="1" dirty="0"/>
          </a:p>
        </p:txBody>
      </p:sp>
      <p:graphicFrame>
        <p:nvGraphicFramePr>
          <p:cNvPr id="171012" name="Object 4"/>
          <p:cNvGraphicFramePr>
            <a:graphicFrameLocks noChangeAspect="1"/>
          </p:cNvGraphicFramePr>
          <p:nvPr/>
        </p:nvGraphicFramePr>
        <p:xfrm>
          <a:off x="381000" y="2022948"/>
          <a:ext cx="8153400" cy="3463451"/>
        </p:xfrm>
        <a:graphic>
          <a:graphicData uri="http://schemas.openxmlformats.org/presentationml/2006/ole">
            <p:oleObj spid="_x0000_s171012" name="Visio" r:id="rId4" imgW="9442855" imgH="3778909" progId="Visio.Drawing.11">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smtClean="0"/>
              <a:t>Conclusion</a:t>
            </a:r>
            <a:endParaRPr lang="en-US" dirty="0"/>
          </a:p>
        </p:txBody>
      </p:sp>
      <p:sp>
        <p:nvSpPr>
          <p:cNvPr id="3" name="Content Placeholder 2"/>
          <p:cNvSpPr>
            <a:spLocks noGrp="1"/>
          </p:cNvSpPr>
          <p:nvPr>
            <p:ph idx="1"/>
          </p:nvPr>
        </p:nvSpPr>
        <p:spPr>
          <a:xfrm>
            <a:off x="685800" y="1676400"/>
            <a:ext cx="7772400" cy="4419600"/>
          </a:xfrm>
        </p:spPr>
        <p:txBody>
          <a:bodyPr/>
          <a:lstStyle/>
          <a:p>
            <a:endParaRPr lang="en-US" sz="2000" dirty="0" smtClean="0"/>
          </a:p>
          <a:p>
            <a:r>
              <a:rPr lang="en-US" sz="1800" dirty="0" smtClean="0"/>
              <a:t>If the STA receives the Probe Request sent by other STA before sending the Probe Request, STA informs the AP that other STA sent the Probe Request by including the Probe Request Detection Indication in Probe Request.</a:t>
            </a:r>
          </a:p>
          <a:p>
            <a:pPr lvl="1"/>
            <a:r>
              <a:rPr lang="en-US" sz="1400" dirty="0" smtClean="0"/>
              <a:t>Based on this information, AP can broadcast the Probe Request.  </a:t>
            </a:r>
          </a:p>
          <a:p>
            <a:pPr>
              <a:buNone/>
            </a:pPr>
            <a:endParaRPr lang="en-US" sz="2000" dirty="0" smtClean="0"/>
          </a:p>
        </p:txBody>
      </p:sp>
      <p:sp>
        <p:nvSpPr>
          <p:cNvPr id="4"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
        <p:nvSpPr>
          <p:cNvPr id="5" name="Footer Placeholder 4"/>
          <p:cNvSpPr>
            <a:spLocks noGrp="1"/>
          </p:cNvSpPr>
          <p:nvPr>
            <p:ph type="ftr" sz="quarter" idx="11"/>
          </p:nvPr>
        </p:nvSpPr>
        <p:spPr>
          <a:xfrm>
            <a:off x="6514530" y="6475413"/>
            <a:ext cx="2029402" cy="184666"/>
          </a:xfrm>
        </p:spPr>
        <p:txBody>
          <a:bodyPr/>
          <a:lstStyle/>
          <a:p>
            <a:pPr>
              <a:defRPr/>
            </a:pPr>
            <a:r>
              <a:rPr lang="en-US" altLang="ja-JP" dirty="0" smtClean="0"/>
              <a:t>Giwon Park, </a:t>
            </a:r>
            <a:r>
              <a:rPr lang="en-US" dirty="0" smtClean="0"/>
              <a:t>LG Electronics Inc.</a:t>
            </a:r>
          </a:p>
        </p:txBody>
      </p:sp>
      <p:sp>
        <p:nvSpPr>
          <p:cNvPr id="6" name="Slide Number Placeholder 5"/>
          <p:cNvSpPr>
            <a:spLocks noGrp="1"/>
          </p:cNvSpPr>
          <p:nvPr>
            <p:ph type="sldNum" sz="quarter" idx="12"/>
          </p:nvPr>
        </p:nvSpPr>
        <p:spPr/>
        <p:txBody>
          <a:bodyPr/>
          <a:lstStyle/>
          <a:p>
            <a:pPr>
              <a:defRPr/>
            </a:pPr>
            <a:r>
              <a:rPr lang="en-US" altLang="ja-JP" smtClean="0"/>
              <a:t>Slide </a:t>
            </a:r>
            <a:fld id="{F849415C-ECDB-492C-B7EB-181F05134429}" type="slidenum">
              <a:rPr lang="en-US" altLang="ja-JP" smtClean="0"/>
              <a:pPr>
                <a:defRPr/>
              </a:pPr>
              <a:t>7</a:t>
            </a:fld>
            <a:endParaRPr lang="en-US" altLang="ja-JP"/>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Straw Poll</a:t>
            </a:r>
            <a:endParaRPr lang="en-US" sz="2800" dirty="0"/>
          </a:p>
        </p:txBody>
      </p:sp>
      <p:sp>
        <p:nvSpPr>
          <p:cNvPr id="3" name="Content Placeholder 2"/>
          <p:cNvSpPr>
            <a:spLocks noGrp="1"/>
          </p:cNvSpPr>
          <p:nvPr>
            <p:ph idx="1"/>
          </p:nvPr>
        </p:nvSpPr>
        <p:spPr>
          <a:xfrm>
            <a:off x="762000" y="1714488"/>
            <a:ext cx="7772400" cy="4533912"/>
          </a:xfrm>
        </p:spPr>
        <p:txBody>
          <a:bodyPr>
            <a:normAutofit/>
          </a:bodyPr>
          <a:lstStyle/>
          <a:p>
            <a:r>
              <a:rPr lang="en-GB" dirty="0" smtClean="0"/>
              <a:t>Move to add the following text to the clause 6 of the specification framework document:</a:t>
            </a:r>
            <a:endParaRPr lang="ko-KR" altLang="en-US" dirty="0" smtClean="0"/>
          </a:p>
          <a:p>
            <a:endParaRPr lang="en-US" dirty="0" smtClean="0"/>
          </a:p>
          <a:p>
            <a:pPr algn="just">
              <a:spcAft>
                <a:spcPts val="0"/>
              </a:spcAft>
              <a:buNone/>
            </a:pPr>
            <a:r>
              <a:rPr lang="en-US" dirty="0" smtClean="0"/>
              <a:t>6.1.9 </a:t>
            </a:r>
            <a:r>
              <a:rPr lang="en-US" dirty="0" smtClean="0"/>
              <a:t>Probe Request Detection Indication</a:t>
            </a:r>
            <a:endParaRPr lang="en-US" b="0" dirty="0" smtClean="0"/>
          </a:p>
          <a:p>
            <a:pPr algn="just">
              <a:spcAft>
                <a:spcPts val="0"/>
              </a:spcAft>
              <a:buNone/>
            </a:pPr>
            <a:r>
              <a:rPr lang="en-US" b="0" dirty="0" smtClean="0"/>
              <a:t>Probe Request Detection Indication may be included in </a:t>
            </a:r>
            <a:r>
              <a:rPr lang="en-US" b="0" dirty="0" smtClean="0"/>
              <a:t>the Probe </a:t>
            </a:r>
            <a:r>
              <a:rPr lang="en-US" b="0" dirty="0" smtClean="0"/>
              <a:t>Request</a:t>
            </a:r>
            <a:r>
              <a:rPr lang="en-US" b="0" dirty="0" smtClean="0"/>
              <a:t>.</a:t>
            </a:r>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23898"/>
            <a:ext cx="7772400" cy="533400"/>
          </a:xfrm>
        </p:spPr>
        <p:txBody>
          <a:bodyPr/>
          <a:lstStyle/>
          <a:p>
            <a:r>
              <a:rPr lang="en-GB" sz="2800" dirty="0" smtClean="0"/>
              <a:t>Motion </a:t>
            </a:r>
            <a:endParaRPr lang="en-US" sz="2800" dirty="0"/>
          </a:p>
        </p:txBody>
      </p:sp>
      <p:sp>
        <p:nvSpPr>
          <p:cNvPr id="3" name="Content Placeholder 2"/>
          <p:cNvSpPr>
            <a:spLocks noGrp="1"/>
          </p:cNvSpPr>
          <p:nvPr>
            <p:ph idx="1"/>
          </p:nvPr>
        </p:nvSpPr>
        <p:spPr>
          <a:xfrm>
            <a:off x="762000" y="1714488"/>
            <a:ext cx="7772400" cy="4533912"/>
          </a:xfrm>
        </p:spPr>
        <p:txBody>
          <a:bodyPr>
            <a:normAutofit lnSpcReduction="10000"/>
          </a:bodyPr>
          <a:lstStyle/>
          <a:p>
            <a:r>
              <a:rPr lang="en-GB" dirty="0" smtClean="0"/>
              <a:t>Move to add the following text to the clause 6 of the specification framework document:</a:t>
            </a:r>
            <a:endParaRPr lang="ko-KR" altLang="en-US" dirty="0" smtClean="0"/>
          </a:p>
          <a:p>
            <a:endParaRPr lang="en-US" dirty="0" smtClean="0"/>
          </a:p>
          <a:p>
            <a:pPr algn="just">
              <a:spcAft>
                <a:spcPts val="0"/>
              </a:spcAft>
              <a:buNone/>
            </a:pPr>
            <a:r>
              <a:rPr lang="en-US" dirty="0" smtClean="0"/>
              <a:t>6.1.9 </a:t>
            </a:r>
            <a:r>
              <a:rPr lang="en-US" dirty="0" smtClean="0"/>
              <a:t>Probe Request Detection Indication</a:t>
            </a:r>
            <a:endParaRPr lang="en-US" b="0" dirty="0" smtClean="0"/>
          </a:p>
          <a:p>
            <a:pPr algn="just">
              <a:spcAft>
                <a:spcPts val="0"/>
              </a:spcAft>
              <a:buNone/>
            </a:pPr>
            <a:r>
              <a:rPr lang="en-US" b="0" dirty="0" smtClean="0"/>
              <a:t>Probe Request Detection Indication may be included in </a:t>
            </a:r>
            <a:r>
              <a:rPr lang="en-US" b="0" dirty="0" smtClean="0"/>
              <a:t>the Probe </a:t>
            </a:r>
            <a:r>
              <a:rPr lang="en-US" b="0" dirty="0" smtClean="0"/>
              <a:t>Request.</a:t>
            </a:r>
          </a:p>
          <a:p>
            <a:pPr algn="just">
              <a:spcAft>
                <a:spcPts val="0"/>
              </a:spcAft>
              <a:buNone/>
            </a:pPr>
            <a:endParaRPr lang="en-US" b="0" dirty="0" smtClean="0"/>
          </a:p>
          <a:p>
            <a:pPr lvl="0">
              <a:buNone/>
            </a:pPr>
            <a:endParaRPr lang="en-US" sz="2000" dirty="0" smtClean="0"/>
          </a:p>
          <a:p>
            <a:pPr lvl="0">
              <a:buNone/>
            </a:pPr>
            <a:r>
              <a:rPr lang="en-US" sz="1800" dirty="0" smtClean="0"/>
              <a:t>Moved :	</a:t>
            </a:r>
          </a:p>
          <a:p>
            <a:pPr lvl="0">
              <a:buNone/>
            </a:pPr>
            <a:r>
              <a:rPr lang="en-US" sz="1800" dirty="0" smtClean="0"/>
              <a:t>Seconded: </a:t>
            </a:r>
          </a:p>
          <a:p>
            <a:pPr lvl="0">
              <a:buNone/>
            </a:pPr>
            <a:endParaRPr lang="en-US" sz="1800" dirty="0" smtClean="0"/>
          </a:p>
          <a:p>
            <a:pPr lvl="0">
              <a:buNone/>
            </a:pPr>
            <a:r>
              <a:rPr lang="en-US" sz="1800" dirty="0" smtClean="0"/>
              <a:t>Yes: 	No:      Abstain:</a:t>
            </a:r>
          </a:p>
          <a:p>
            <a:endParaRPr lang="en-US" sz="2000" dirty="0" smtClean="0"/>
          </a:p>
        </p:txBody>
      </p:sp>
      <p:sp>
        <p:nvSpPr>
          <p:cNvPr id="6" name="Footer Placeholder 5"/>
          <p:cNvSpPr>
            <a:spLocks noGrp="1" noChangeArrowheads="1"/>
          </p:cNvSpPr>
          <p:nvPr>
            <p:ph type="ftr" sz="quarter" idx="4294967295"/>
          </p:nvPr>
        </p:nvSpPr>
        <p:spPr bwMode="auto">
          <a:xfrm>
            <a:off x="6514532" y="6475413"/>
            <a:ext cx="20294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Giwon Park, LG Electronics Inc.</a:t>
            </a:r>
          </a:p>
        </p:txBody>
      </p:sp>
      <p:sp>
        <p:nvSpPr>
          <p:cNvPr id="7" name="Date Placeholder 3"/>
          <p:cNvSpPr>
            <a:spLocks noGrp="1"/>
          </p:cNvSpPr>
          <p:nvPr>
            <p:ph type="dt" sz="half" idx="10"/>
          </p:nvPr>
        </p:nvSpPr>
        <p:spPr>
          <a:xfrm>
            <a:off x="696913" y="332601"/>
            <a:ext cx="968214" cy="276999"/>
          </a:xfrm>
        </p:spPr>
        <p:txBody>
          <a:bodyPr/>
          <a:lstStyle/>
          <a:p>
            <a:pPr>
              <a:defRPr/>
            </a:pPr>
            <a:r>
              <a:rPr lang="en-US" altLang="ja-JP" dirty="0" smtClean="0"/>
              <a:t>May 2012</a:t>
            </a:r>
          </a:p>
        </p:txBody>
      </p:sp>
    </p:spTree>
    <p:extLst>
      <p:ext uri="{BB962C8B-B14F-4D97-AF65-F5344CB8AC3E}">
        <p14:creationId xmlns:p14="http://schemas.microsoft.com/office/powerpoint/2010/main" xmlns="" val="37455169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802-11-Submission.pot</Template>
  <TotalTime>18386</TotalTime>
  <Words>703</Words>
  <Application>Microsoft Office PowerPoint</Application>
  <PresentationFormat>화면 슬라이드 쇼(4:3)</PresentationFormat>
  <Paragraphs>146</Paragraphs>
  <Slides>9</Slides>
  <Notes>9</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9</vt:i4>
      </vt:variant>
    </vt:vector>
  </HeadingPairs>
  <TitlesOfParts>
    <vt:vector size="11" baseType="lpstr">
      <vt:lpstr>802-11-Submission</vt:lpstr>
      <vt:lpstr>Microsoft Office Visio 드로잉</vt:lpstr>
      <vt:lpstr>Probe Response Broadcasting</vt:lpstr>
      <vt:lpstr>Abstract</vt:lpstr>
      <vt:lpstr>Conformance w/ TGai PAR &amp; 5C </vt:lpstr>
      <vt:lpstr>Motivation</vt:lpstr>
      <vt:lpstr>Proposal</vt:lpstr>
      <vt:lpstr>Example</vt:lpstr>
      <vt:lpstr>Conclusion</vt:lpstr>
      <vt:lpstr>Straw Poll</vt:lpstr>
      <vt:lpstr>Motion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GAS in TGai</dc:title>
  <dc:creator>Giwon Parl</dc:creator>
  <cp:lastModifiedBy>Giwon Park</cp:lastModifiedBy>
  <cp:revision>861</cp:revision>
  <cp:lastPrinted>1998-02-10T13:28:06Z</cp:lastPrinted>
  <dcterms:created xsi:type="dcterms:W3CDTF">2011-07-17T04:42:17Z</dcterms:created>
  <dcterms:modified xsi:type="dcterms:W3CDTF">2012-05-16T05:33:41Z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1314081481</vt:lpwstr>
  </property>
  <property fmtid="{D5CDD505-2E9C-101B-9397-08002B2CF9AE}" pid="3" name="_NewReviewCycle">
    <vt:lpwstr/>
  </property>
</Properties>
</file>