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9" r:id="rId2"/>
    <p:sldId id="257" r:id="rId3"/>
    <p:sldId id="312" r:id="rId4"/>
    <p:sldId id="339" r:id="rId5"/>
    <p:sldId id="353" r:id="rId6"/>
    <p:sldId id="366" r:id="rId7"/>
    <p:sldId id="367" r:id="rId8"/>
    <p:sldId id="357" r:id="rId9"/>
    <p:sldId id="355" r:id="rId10"/>
    <p:sldId id="363" r:id="rId11"/>
    <p:sldId id="369" r:id="rId12"/>
  </p:sldIdLst>
  <p:sldSz cx="9144000" cy="6858000" type="screen4x3"/>
  <p:notesSz cx="6669088" cy="99282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FA46"/>
    <a:srgbClr val="FF717A"/>
    <a:srgbClr val="7394FF"/>
    <a:srgbClr val="FFA26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692" autoAdjust="0"/>
    <p:restoredTop sz="92647" autoAdjust="0"/>
  </p:normalViewPr>
  <p:slideViewPr>
    <p:cSldViewPr>
      <p:cViewPr varScale="1">
        <p:scale>
          <a:sx n="91" d="100"/>
          <a:sy n="91" d="100"/>
        </p:scale>
        <p:origin x="-160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438" y="-120"/>
      </p:cViewPr>
      <p:guideLst>
        <p:guide orient="horz" pos="3127"/>
        <p:guide pos="210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04490" y="19021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68741" y="19021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4425595" y="9608946"/>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013915" y="960894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67215" y="414384"/>
            <a:ext cx="533466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67215" y="9608946"/>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67215" y="9597058"/>
            <a:ext cx="5482759"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45714" y="105295"/>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29044" y="1052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862013" y="750888"/>
            <a:ext cx="4945062"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88601" y="4716162"/>
            <a:ext cx="4891886" cy="446821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928815" y="9612343"/>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074805" y="961234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696223" y="961234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696224" y="9610645"/>
            <a:ext cx="5276641"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22937" y="317581"/>
            <a:ext cx="5423214"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862013" y="750888"/>
            <a:ext cx="4945062" cy="3709987"/>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10</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11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862013" y="750888"/>
            <a:ext cx="4945062" cy="3709987"/>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ltLang="ja-JP" smtClean="0"/>
              <a:t>doc.: IEEE 802.11-yy/xxxxr0</a:t>
            </a:r>
            <a:endParaRPr lang="en-US" altLang="ja-JP" dirty="0"/>
          </a:p>
        </p:txBody>
      </p:sp>
      <p:sp>
        <p:nvSpPr>
          <p:cNvPr id="5" name="Date Placeholder 4"/>
          <p:cNvSpPr>
            <a:spLocks noGrp="1"/>
          </p:cNvSpPr>
          <p:nvPr>
            <p:ph type="dt" idx="11"/>
          </p:nvPr>
        </p:nvSpPr>
        <p:spPr/>
        <p:txBody>
          <a:bodyPr/>
          <a:lstStyle/>
          <a:p>
            <a:r>
              <a:rPr lang="en-US" altLang="ja-JP" smtClean="0"/>
              <a:t>Month Year</a:t>
            </a:r>
            <a:endParaRPr lang="en-US" altLang="ja-JP" dirty="0"/>
          </a:p>
        </p:txBody>
      </p:sp>
      <p:sp>
        <p:nvSpPr>
          <p:cNvPr id="6" name="Footer Placeholder 5"/>
          <p:cNvSpPr>
            <a:spLocks noGrp="1"/>
          </p:cNvSpPr>
          <p:nvPr>
            <p:ph type="ftr" sz="quarter" idx="12"/>
          </p:nvPr>
        </p:nvSpPr>
        <p:spPr/>
        <p:txBody>
          <a:bodyPr/>
          <a:lstStyle/>
          <a:p>
            <a:pPr lvl="4"/>
            <a:r>
              <a:rPr lang="en-US" altLang="ja-JP" smtClean="0"/>
              <a:t>John Doe, Some Company</a:t>
            </a:r>
            <a:endParaRPr lang="en-US" altLang="ja-JP" dirty="0"/>
          </a:p>
        </p:txBody>
      </p:sp>
      <p:sp>
        <p:nvSpPr>
          <p:cNvPr id="7" name="Slide Number Placeholder 6"/>
          <p:cNvSpPr>
            <a:spLocks noGrp="1"/>
          </p:cNvSpPr>
          <p:nvPr>
            <p:ph type="sldNum" sz="quarter" idx="13"/>
          </p:nvPr>
        </p:nvSpPr>
        <p:spPr>
          <a:xfrm>
            <a:off x="3177398" y="9612343"/>
            <a:ext cx="415177" cy="184666"/>
          </a:xfrm>
        </p:spPr>
        <p:txBody>
          <a:bodyPr/>
          <a:lstStyle/>
          <a:p>
            <a:r>
              <a:rPr lang="en-US" altLang="ja-JP" smtClean="0"/>
              <a:t>Page </a:t>
            </a:r>
            <a:fld id="{86ADF5D0-7AFF-7A41-A694-BD30783C5616}" type="slidenum">
              <a:rPr lang="en-US" altLang="ja-JP" smtClean="0"/>
              <a:pPr/>
              <a:t>3</a:t>
            </a:fld>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2012</a:t>
            </a:r>
            <a:endParaRPr lang="en-US" altLang="ja-JP" dirty="0"/>
          </a:p>
        </p:txBody>
      </p:sp>
      <p:sp>
        <p:nvSpPr>
          <p:cNvPr id="5" name="Rectangle 5"/>
          <p:cNvSpPr>
            <a:spLocks noGrp="1" noChangeArrowheads="1"/>
          </p:cNvSpPr>
          <p:nvPr>
            <p:ph type="ftr" sz="quarter" idx="11"/>
          </p:nvPr>
        </p:nvSpPr>
        <p:spPr>
          <a:xfrm>
            <a:off x="7522818"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2012</a:t>
            </a:r>
            <a:endParaRPr lang="en-US" altLang="ja-JP" dirty="0"/>
          </a:p>
        </p:txBody>
      </p:sp>
      <p:sp>
        <p:nvSpPr>
          <p:cNvPr id="5" name="Rectangle 5"/>
          <p:cNvSpPr>
            <a:spLocks noGrp="1" noChangeArrowheads="1"/>
          </p:cNvSpPr>
          <p:nvPr>
            <p:ph type="ftr" sz="quarter" idx="11"/>
          </p:nvPr>
        </p:nvSpPr>
        <p:spPr>
          <a:xfrm>
            <a:off x="7522826"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F849415C-ECDB-492C-B7EB-181F05134429}"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May 2012</a:t>
            </a:r>
            <a:endParaRPr lang="en-US" altLang="ja-JP" dirty="0"/>
          </a:p>
        </p:txBody>
      </p:sp>
      <p:sp>
        <p:nvSpPr>
          <p:cNvPr id="1029" name="Rectangle 5"/>
          <p:cNvSpPr>
            <a:spLocks noGrp="1" noChangeArrowheads="1"/>
          </p:cNvSpPr>
          <p:nvPr>
            <p:ph type="ftr" sz="quarter" idx="3"/>
          </p:nvPr>
        </p:nvSpPr>
        <p:spPr bwMode="auto">
          <a:xfrm>
            <a:off x="7522823" y="6475413"/>
            <a:ext cx="102111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Giwon Park, LG</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380511" y="332601"/>
            <a:ext cx="3065006"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a:t>
            </a:r>
            <a:r>
              <a:rPr lang="en-US" altLang="ja-JP" sz="1800" b="1" kern="1200" dirty="0" smtClean="0">
                <a:solidFill>
                  <a:schemeClr val="tx1"/>
                </a:solidFill>
                <a:latin typeface="Times New Roman" charset="0"/>
                <a:ea typeface="宋体" pitchFamily="2" charset="-122"/>
                <a:cs typeface="+mn-cs"/>
              </a:rPr>
              <a:t>802.11-12/0550</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iseon.ryu@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insam.kwak@lge.com" TargetMode="External"/><Relationship Id="rId4" Type="http://schemas.openxmlformats.org/officeDocument/2006/relationships/hyperlink" Target="mailto:giwon.park@lge.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xmlns="" val="2254136526"/>
              </p:ext>
            </p:extLst>
          </p:nvPr>
        </p:nvGraphicFramePr>
        <p:xfrm>
          <a:off x="609600" y="2737485"/>
          <a:ext cx="7924800" cy="168211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Name</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Affiliations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Address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Phone</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email</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algn="l"/>
                      <a:r>
                        <a:rPr kumimoji="1" lang="en-US" altLang="ja-JP" sz="1000" dirty="0" err="1" smtClean="0"/>
                        <a:t>Kiseon</a:t>
                      </a:r>
                      <a:r>
                        <a:rPr kumimoji="1" lang="en-US" altLang="ja-JP" sz="1000" dirty="0" smtClean="0"/>
                        <a:t> Ryu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sz="1000" kern="1200" dirty="0" smtClean="0">
                          <a:solidFill>
                            <a:schemeClr val="tx1"/>
                          </a:solidFill>
                          <a:latin typeface="+mn-lt"/>
                          <a:ea typeface="+mn-ea"/>
                          <a:cs typeface="+mn-cs"/>
                        </a:rPr>
                        <a:t>LG Electronics</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10225</a:t>
                      </a:r>
                      <a:r>
                        <a:rPr lang="it-IT" sz="1000" baseline="0" dirty="0" smtClean="0"/>
                        <a:t> Willow Creek Rd</a:t>
                      </a:r>
                      <a:r>
                        <a:rPr lang="it-IT" sz="1000" dirty="0" smtClean="0"/>
                        <a:t>, San Diego, CA, 92131, USA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(858)-635-5209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solidFill>
                            <a:schemeClr val="tx1"/>
                          </a:solidFill>
                          <a:hlinkClick r:id="rId3"/>
                        </a:rPr>
                        <a:t>kiseon.ryu@lge.com</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Giwon</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Park</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+82-31-450-1879</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4"/>
                        </a:rPr>
                        <a:t>giwon.park@lge.com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Jinsam</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Kwak</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+82-31-450-7902</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5"/>
                        </a:rPr>
                        <a:t>Jinsam.kwak@lge.com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a:xfrm>
            <a:off x="685800" y="762000"/>
            <a:ext cx="7772400" cy="1066800"/>
          </a:xfrm>
        </p:spPr>
        <p:txBody>
          <a:bodyPr/>
          <a:lstStyle/>
          <a:p>
            <a:r>
              <a:rPr lang="en-US" altLang="ja-JP" sz="3000" dirty="0" smtClean="0">
                <a:ea typeface="MS PGothic" pitchFamily="34" charset="-128"/>
              </a:rPr>
              <a:t>Probe Response Broadcasting</a:t>
            </a:r>
          </a:p>
        </p:txBody>
      </p:sp>
      <p:sp>
        <p:nvSpPr>
          <p:cNvPr id="5161" name="Rectangle 6"/>
          <p:cNvSpPr>
            <a:spLocks noGrp="1" noChangeArrowheads="1"/>
          </p:cNvSpPr>
          <p:nvPr>
            <p:ph type="body" idx="1"/>
          </p:nvPr>
        </p:nvSpPr>
        <p:spPr>
          <a:xfrm>
            <a:off x="685800" y="1975485"/>
            <a:ext cx="7772400" cy="533400"/>
          </a:xfrm>
        </p:spPr>
        <p:txBody>
          <a:bodyPr/>
          <a:lstStyle/>
          <a:p>
            <a:r>
              <a:rPr lang="en-US" altLang="ja-JP" dirty="0" smtClean="0">
                <a:ea typeface="MS PGothic" pitchFamily="34" charset="-128"/>
              </a:rPr>
              <a:t>Date: 2012-05-xx</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239141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6514532" y="6475413"/>
            <a:ext cx="2029402" cy="184666"/>
          </a:xfrm>
        </p:spPr>
        <p:txBody>
          <a:bodyPr/>
          <a:lstStyle/>
          <a:p>
            <a:pPr>
              <a:defRPr/>
            </a:pPr>
            <a:r>
              <a:rPr lang="en-US" altLang="ja-JP" dirty="0" smtClean="0"/>
              <a:t>Giwon Park, </a:t>
            </a:r>
            <a:r>
              <a:rPr lang="en-US" dirty="0" smtClean="0"/>
              <a:t>LG Electronics Inc.</a:t>
            </a:r>
          </a:p>
        </p:txBody>
      </p:sp>
      <p:sp>
        <p:nvSpPr>
          <p:cNvPr id="9" name="日付プレースホルダ 3"/>
          <p:cNvSpPr>
            <a:spLocks noGrp="1"/>
          </p:cNvSpPr>
          <p:nvPr>
            <p:ph type="dt" sz="quarter" idx="10"/>
          </p:nvPr>
        </p:nvSpPr>
        <p:spPr>
          <a:xfrm>
            <a:off x="696913" y="332601"/>
            <a:ext cx="968214" cy="276999"/>
          </a:xfrm>
          <a:noFill/>
        </p:spPr>
        <p:txBody>
          <a:bodyPr/>
          <a:lstStyle/>
          <a:p>
            <a:pPr>
              <a:defRPr/>
            </a:pPr>
            <a:r>
              <a:rPr lang="en-US" altLang="ja-JP" dirty="0" smtClean="0"/>
              <a:t>May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Conclusion</a:t>
            </a:r>
            <a:endParaRPr lang="en-US" dirty="0"/>
          </a:p>
        </p:txBody>
      </p:sp>
      <p:sp>
        <p:nvSpPr>
          <p:cNvPr id="3" name="Content Placeholder 2"/>
          <p:cNvSpPr>
            <a:spLocks noGrp="1"/>
          </p:cNvSpPr>
          <p:nvPr>
            <p:ph idx="1"/>
          </p:nvPr>
        </p:nvSpPr>
        <p:spPr>
          <a:xfrm>
            <a:off x="685800" y="1676400"/>
            <a:ext cx="7772400" cy="4419600"/>
          </a:xfrm>
        </p:spPr>
        <p:txBody>
          <a:bodyPr/>
          <a:lstStyle/>
          <a:p>
            <a:endParaRPr lang="en-US" sz="2000" dirty="0" smtClean="0"/>
          </a:p>
          <a:p>
            <a:r>
              <a:rPr lang="en-US" sz="2000" dirty="0" smtClean="0"/>
              <a:t>Proposed active scanning allows AP to broadcast the Probe Response to multiple STAs which sent the Probe Request.</a:t>
            </a:r>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10</a:t>
            </a:fld>
            <a:endParaRPr lang="en-US" altLang="ja-JP"/>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a:t>
            </a:r>
            <a:endParaRPr lang="en-US" sz="2800" dirty="0"/>
          </a:p>
        </p:txBody>
      </p:sp>
      <p:sp>
        <p:nvSpPr>
          <p:cNvPr id="3" name="Content Placeholder 2"/>
          <p:cNvSpPr>
            <a:spLocks noGrp="1"/>
          </p:cNvSpPr>
          <p:nvPr>
            <p:ph idx="1"/>
          </p:nvPr>
        </p:nvSpPr>
        <p:spPr>
          <a:xfrm>
            <a:off x="762000" y="1714488"/>
            <a:ext cx="7772400" cy="4533912"/>
          </a:xfrm>
        </p:spPr>
        <p:txBody>
          <a:bodyPr>
            <a:normAutofit fontScale="92500" lnSpcReduction="10000"/>
          </a:bodyPr>
          <a:lstStyle/>
          <a:p>
            <a:r>
              <a:rPr lang="en-GB" dirty="0" smtClean="0"/>
              <a:t>Move to add the following text to the clause 6 of the specification framework document:</a:t>
            </a:r>
            <a:endParaRPr lang="ko-KR" altLang="en-US" dirty="0" smtClean="0"/>
          </a:p>
          <a:p>
            <a:endParaRPr lang="en-US" dirty="0" smtClean="0"/>
          </a:p>
          <a:p>
            <a:pPr algn="just">
              <a:spcAft>
                <a:spcPts val="0"/>
              </a:spcAft>
              <a:buNone/>
            </a:pPr>
            <a:r>
              <a:rPr lang="en-US" dirty="0" smtClean="0"/>
              <a:t>6.1.9 Probe Response Monitoring</a:t>
            </a:r>
            <a:r>
              <a:rPr lang="en-US" b="0" dirty="0" smtClean="0"/>
              <a:t> </a:t>
            </a:r>
          </a:p>
          <a:p>
            <a:pPr algn="just">
              <a:spcAft>
                <a:spcPts val="0"/>
              </a:spcAft>
              <a:buNone/>
            </a:pPr>
            <a:r>
              <a:rPr lang="en-US" b="0" dirty="0" smtClean="0"/>
              <a:t>802.11ai shall support that STA informs AP whether STA sending a Probe Request waits on the channel till either </a:t>
            </a:r>
            <a:r>
              <a:rPr lang="en-US" b="0" dirty="0" err="1" smtClean="0"/>
              <a:t>MinChannelTime</a:t>
            </a:r>
            <a:r>
              <a:rPr lang="en-US" b="0" dirty="0" smtClean="0"/>
              <a:t> or </a:t>
            </a:r>
            <a:r>
              <a:rPr lang="en-US" b="0" dirty="0" err="1" smtClean="0"/>
              <a:t>MaxChannelTime</a:t>
            </a:r>
            <a:r>
              <a:rPr lang="en-US" b="0" dirty="0" smtClean="0"/>
              <a:t>.</a:t>
            </a:r>
          </a:p>
          <a:p>
            <a:pPr algn="just">
              <a:spcAft>
                <a:spcPts val="0"/>
              </a:spcAft>
              <a:buNone/>
            </a:pPr>
            <a:endParaRPr lang="en-US" b="0" dirty="0" smtClean="0"/>
          </a:p>
          <a:p>
            <a:pPr lvl="0">
              <a:buNone/>
            </a:pPr>
            <a:endParaRPr lang="en-US" sz="2000" dirty="0" smtClean="0"/>
          </a:p>
          <a:p>
            <a:pPr lvl="0">
              <a:buNone/>
            </a:pPr>
            <a:r>
              <a:rPr lang="en-US" sz="1800" dirty="0" smtClean="0"/>
              <a:t>Moved :	</a:t>
            </a:r>
          </a:p>
          <a:p>
            <a:pPr lvl="0">
              <a:buNone/>
            </a:pPr>
            <a:r>
              <a:rPr lang="en-US" sz="1800" dirty="0" smtClean="0"/>
              <a:t>Seconded: </a:t>
            </a:r>
          </a:p>
          <a:p>
            <a:pPr lvl="0">
              <a:buNone/>
            </a:pPr>
            <a:endParaRPr lang="en-US" sz="1800" dirty="0" smtClean="0"/>
          </a:p>
          <a:p>
            <a:pPr lvl="0">
              <a:buNone/>
            </a:pPr>
            <a:r>
              <a:rPr lang="en-US" sz="1800" dirty="0" smtClean="0"/>
              <a:t>Yes: 	No:      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968214" cy="276999"/>
          </a:xfrm>
          <a:noFill/>
        </p:spPr>
        <p:txBody>
          <a:bodyPr/>
          <a:lstStyle/>
          <a:p>
            <a:pPr>
              <a:defRPr/>
            </a:pPr>
            <a:r>
              <a:rPr lang="en-US" altLang="ja-JP" dirty="0" smtClean="0"/>
              <a:t>May 2012</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dirty="0" smtClean="0">
                <a:ea typeface="MS PGothic" pitchFamily="34" charset="-128"/>
              </a:rPr>
              <a:t>Abstract</a:t>
            </a:r>
          </a:p>
        </p:txBody>
      </p:sp>
      <p:sp>
        <p:nvSpPr>
          <p:cNvPr id="6149" name="Rectangle 3"/>
          <p:cNvSpPr>
            <a:spLocks noGrp="1" noChangeArrowheads="1"/>
          </p:cNvSpPr>
          <p:nvPr>
            <p:ph type="body" idx="1"/>
          </p:nvPr>
        </p:nvSpPr>
        <p:spPr/>
        <p:txBody>
          <a:bodyPr/>
          <a:lstStyle/>
          <a:p>
            <a:r>
              <a:rPr lang="en-US" dirty="0" smtClean="0"/>
              <a:t>This document proposes enhancement of active scanning</a:t>
            </a:r>
            <a:r>
              <a:rPr lang="en-US" altLang="zh-CN" dirty="0" smtClean="0"/>
              <a:t> by reducing the Probe Response transmission of AP</a:t>
            </a:r>
            <a:r>
              <a:rPr lang="en-US" dirty="0" smtClean="0"/>
              <a:t>.</a:t>
            </a:r>
          </a:p>
        </p:txBody>
      </p:sp>
      <p:sp>
        <p:nvSpPr>
          <p:cNvPr id="8" name="フッター プレースホルダ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w/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ußzeilenplatzhalt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Background</a:t>
            </a:r>
            <a:endParaRPr lang="en-US" dirty="0"/>
          </a:p>
        </p:txBody>
      </p:sp>
      <p:sp>
        <p:nvSpPr>
          <p:cNvPr id="3" name="Content Placeholder 2"/>
          <p:cNvSpPr>
            <a:spLocks noGrp="1"/>
          </p:cNvSpPr>
          <p:nvPr>
            <p:ph idx="1"/>
          </p:nvPr>
        </p:nvSpPr>
        <p:spPr>
          <a:xfrm>
            <a:off x="685800" y="1447800"/>
            <a:ext cx="7772400" cy="4800600"/>
          </a:xfrm>
        </p:spPr>
        <p:txBody>
          <a:bodyPr/>
          <a:lstStyle/>
          <a:p>
            <a:r>
              <a:rPr lang="en-US" dirty="0" smtClean="0"/>
              <a:t>Existing Active Scanning Procedure</a:t>
            </a:r>
          </a:p>
          <a:p>
            <a:pPr lvl="1"/>
            <a:r>
              <a:rPr lang="en-US" sz="1800" dirty="0" smtClean="0"/>
              <a:t>Wait until the </a:t>
            </a:r>
            <a:r>
              <a:rPr lang="en-US" sz="1800" dirty="0" err="1" smtClean="0"/>
              <a:t>ProbeDelay</a:t>
            </a:r>
            <a:r>
              <a:rPr lang="en-US" sz="1800" dirty="0" smtClean="0"/>
              <a:t> time has expired or a </a:t>
            </a:r>
            <a:r>
              <a:rPr lang="en-US" sz="1800" dirty="0" err="1" smtClean="0"/>
              <a:t>PHYRxStart.indication</a:t>
            </a:r>
            <a:r>
              <a:rPr lang="en-US" sz="1800" dirty="0" smtClean="0"/>
              <a:t> primitive has been received.</a:t>
            </a:r>
          </a:p>
          <a:p>
            <a:pPr lvl="1"/>
            <a:r>
              <a:rPr lang="en-US" sz="1800" dirty="0" smtClean="0"/>
              <a:t>Perform the Basic Access procedure as defined in 9.3.4.2.</a:t>
            </a:r>
          </a:p>
          <a:p>
            <a:pPr lvl="1"/>
            <a:r>
              <a:rPr lang="en-US" sz="1800" dirty="0" smtClean="0"/>
              <a:t>Send a probe request to the broadcast destination address, with the SSID and BSSID from the MLME-</a:t>
            </a:r>
            <a:r>
              <a:rPr lang="en-US" sz="1800" dirty="0" err="1" smtClean="0"/>
              <a:t>SCAN.request</a:t>
            </a:r>
            <a:r>
              <a:rPr lang="en-US" sz="1800" dirty="0" smtClean="0"/>
              <a:t> primitive. When the SSID List is present in the MLME-</a:t>
            </a:r>
            <a:r>
              <a:rPr lang="en-US" sz="1800" dirty="0" err="1" smtClean="0"/>
              <a:t>SCAN.request</a:t>
            </a:r>
            <a:r>
              <a:rPr lang="en-US" sz="1800" dirty="0" smtClean="0"/>
              <a:t> primitive, send one or more probe request frames, each with an SSID indicated in the SSID List and the BSSID from the MLME-</a:t>
            </a:r>
            <a:r>
              <a:rPr lang="en-US" sz="1800" dirty="0" err="1" smtClean="0"/>
              <a:t>SCAN.request</a:t>
            </a:r>
            <a:r>
              <a:rPr lang="en-US" sz="1800" dirty="0" smtClean="0"/>
              <a:t> primitive.</a:t>
            </a:r>
          </a:p>
          <a:p>
            <a:pPr lvl="1"/>
            <a:r>
              <a:rPr lang="en-US" sz="1800" dirty="0" smtClean="0"/>
              <a:t>Set to 0 and start a </a:t>
            </a:r>
            <a:r>
              <a:rPr lang="en-US" sz="1800" dirty="0" err="1" smtClean="0"/>
              <a:t>ProbeTimer</a:t>
            </a:r>
            <a:r>
              <a:rPr lang="en-US" sz="1800" dirty="0" smtClean="0"/>
              <a:t>.</a:t>
            </a:r>
          </a:p>
          <a:p>
            <a:pPr lvl="1"/>
            <a:r>
              <a:rPr lang="en-US" sz="1800" dirty="0" smtClean="0"/>
              <a:t>If PHY-</a:t>
            </a:r>
            <a:r>
              <a:rPr lang="en-US" sz="1800" dirty="0" err="1" smtClean="0"/>
              <a:t>CCA.indication</a:t>
            </a:r>
            <a:r>
              <a:rPr lang="en-US" sz="1800" dirty="0" smtClean="0"/>
              <a:t> (busy) primitive has not been detected before the </a:t>
            </a:r>
            <a:r>
              <a:rPr lang="en-US" sz="1800" dirty="0" err="1" smtClean="0"/>
              <a:t>ProbeTimer</a:t>
            </a:r>
            <a:r>
              <a:rPr lang="en-US" sz="1800" dirty="0" smtClean="0"/>
              <a:t> reaches </a:t>
            </a:r>
            <a:r>
              <a:rPr lang="en-US" sz="1800" dirty="0" err="1" smtClean="0"/>
              <a:t>MinChannelTime</a:t>
            </a:r>
            <a:r>
              <a:rPr lang="en-US" sz="1800" dirty="0" smtClean="0"/>
              <a:t>, then set NAV to 0 and scan the next channel, else when </a:t>
            </a:r>
            <a:r>
              <a:rPr lang="en-US" sz="1800" dirty="0" err="1" smtClean="0"/>
              <a:t>ProbeTimer</a:t>
            </a:r>
            <a:r>
              <a:rPr lang="en-US" sz="1800" dirty="0" smtClean="0"/>
              <a:t> reaches </a:t>
            </a:r>
            <a:r>
              <a:rPr lang="en-US" sz="1800" dirty="0" err="1" smtClean="0"/>
              <a:t>MaxChannelTime</a:t>
            </a:r>
            <a:r>
              <a:rPr lang="en-US" sz="1800" dirty="0" smtClean="0"/>
              <a:t>, process all received probe responses.</a:t>
            </a:r>
          </a:p>
          <a:p>
            <a:pPr lvl="1"/>
            <a:r>
              <a:rPr lang="en-US" sz="1800" dirty="0" smtClean="0"/>
              <a:t>Set NAV to 0 and scan the next channel.</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 (1/2)</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1800" dirty="0" smtClean="0"/>
              <a:t>In IEEE802.11ai SFD (12/0151r7),</a:t>
            </a:r>
          </a:p>
          <a:p>
            <a:pPr lvl="1"/>
            <a:r>
              <a:rPr lang="en-GB" sz="1600" dirty="0" smtClean="0"/>
              <a:t>An FILS Capable AP may omit transmission of Probe Response frame to FILS capable STAs if the TBTT occurs within a predefined time interval.</a:t>
            </a:r>
            <a:endParaRPr lang="en-US" sz="1600" dirty="0" smtClean="0"/>
          </a:p>
          <a:p>
            <a:pPr lvl="1"/>
            <a:r>
              <a:rPr lang="en-GB" sz="1600" dirty="0" smtClean="0"/>
              <a:t>An AP may respond to multiple Probe Requests from one or more FILS capable STAs with a single broadcast addressed response frame.</a:t>
            </a:r>
          </a:p>
          <a:p>
            <a:pPr lvl="1"/>
            <a:r>
              <a:rPr lang="en-GB" sz="1600" dirty="0" smtClean="0"/>
              <a:t>STA may include a wait-time-for-Probe-Response element to Probe Request to provide a max listening duration for which the STA indicates it will wait for Probe Response transmission.</a:t>
            </a:r>
            <a:endParaRPr lang="en-US" sz="1600" dirty="0" smtClean="0"/>
          </a:p>
          <a:p>
            <a:r>
              <a:rPr lang="en-US" sz="1800" dirty="0" smtClean="0"/>
              <a:t>AP may broadcast Probe Response after receiving multiple Probe Requests</a:t>
            </a:r>
          </a:p>
          <a:p>
            <a:r>
              <a:rPr lang="en-US" sz="1800" dirty="0" smtClean="0"/>
              <a:t>After sending Probe Request, STA should receive Probe Response (or Beacon) before the wait-time-for-Probe-Response expires.</a:t>
            </a:r>
          </a:p>
          <a:p>
            <a:r>
              <a:rPr lang="en-US" sz="1800" dirty="0" smtClean="0"/>
              <a:t>In the previous slide, STA switches to other channel when Probe Timer reaches </a:t>
            </a:r>
            <a:r>
              <a:rPr lang="en-US" sz="1800" dirty="0" err="1" smtClean="0"/>
              <a:t>MinChannelTime</a:t>
            </a:r>
            <a:r>
              <a:rPr lang="en-US" sz="1800" dirty="0" smtClean="0"/>
              <a:t> (PHY-</a:t>
            </a:r>
            <a:r>
              <a:rPr lang="en-US" sz="1800" dirty="0" err="1" smtClean="0"/>
              <a:t>CCA.indication</a:t>
            </a:r>
            <a:r>
              <a:rPr lang="en-US" sz="1800" dirty="0" smtClean="0"/>
              <a:t> with ‘busy’ not detected) or </a:t>
            </a:r>
            <a:r>
              <a:rPr lang="en-US" sz="1800" dirty="0" err="1" smtClean="0"/>
              <a:t>MaxChannelTime</a:t>
            </a:r>
            <a:r>
              <a:rPr lang="en-US" sz="1800" dirty="0" smtClean="0"/>
              <a:t> (otherwise).</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 (2/2)</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1800" dirty="0" smtClean="0"/>
              <a:t>In order to broadcast Probe Response (or Beacon) instead of </a:t>
            </a:r>
            <a:r>
              <a:rPr lang="en-US" sz="1800" dirty="0" err="1" smtClean="0"/>
              <a:t>unicasting</a:t>
            </a:r>
            <a:r>
              <a:rPr lang="en-US" sz="1800" dirty="0" smtClean="0"/>
              <a:t> Probe Response, AP has to know whether STA sending a Probe Request waits on the channel till either </a:t>
            </a:r>
            <a:r>
              <a:rPr lang="en-US" sz="1800" dirty="0" err="1" smtClean="0"/>
              <a:t>MinChannelTime</a:t>
            </a:r>
            <a:r>
              <a:rPr lang="en-US" sz="1800" dirty="0" smtClean="0"/>
              <a:t> or </a:t>
            </a:r>
            <a:r>
              <a:rPr lang="en-US" sz="1800" dirty="0" err="1" smtClean="0"/>
              <a:t>MaxChannelTime</a:t>
            </a:r>
            <a:r>
              <a:rPr lang="en-US" sz="1800" dirty="0" smtClean="0"/>
              <a:t>.</a:t>
            </a:r>
            <a:endParaRPr lang="en-US" sz="1800"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6</a:t>
            </a:fld>
            <a:endParaRPr lang="en-US" altLang="ja-JP"/>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1800" dirty="0" smtClean="0"/>
              <a:t>The parameter to inform the AP of whether the STA has received any MAC frame (or detected any PHY signal) before sending Probe Request on the channel can be included in Probe Request.</a:t>
            </a:r>
          </a:p>
          <a:p>
            <a:r>
              <a:rPr lang="en-US" sz="1800" dirty="0" smtClean="0"/>
              <a:t>Based on this information, AP can send Probe Response by either STA’s </a:t>
            </a:r>
            <a:r>
              <a:rPr lang="en-US" sz="1800" dirty="0" err="1" smtClean="0"/>
              <a:t>MaxChannelTime</a:t>
            </a:r>
            <a:r>
              <a:rPr lang="en-US" sz="1800" dirty="0" smtClean="0"/>
              <a:t> or </a:t>
            </a:r>
            <a:r>
              <a:rPr lang="en-US" sz="1800" dirty="0" err="1" smtClean="0"/>
              <a:t>MinChannelTime</a:t>
            </a:r>
            <a:r>
              <a:rPr lang="en-US" sz="1800" dirty="0" smtClean="0"/>
              <a:t>.</a:t>
            </a:r>
          </a:p>
          <a:p>
            <a:r>
              <a:rPr lang="en-US" sz="1800" dirty="0" err="1" smtClean="0"/>
              <a:t>MinChannelTime</a:t>
            </a:r>
            <a:r>
              <a:rPr lang="en-US" sz="1800" dirty="0" smtClean="0"/>
              <a:t> may be set to predefined time interval as preconfigured parameter of both STA and AP. Otherwise </a:t>
            </a:r>
            <a:r>
              <a:rPr lang="en-US" sz="1800" dirty="0" err="1" smtClean="0"/>
              <a:t>MinchannelTime</a:t>
            </a:r>
            <a:r>
              <a:rPr lang="en-US" sz="1800" dirty="0" smtClean="0"/>
              <a:t> can be can be informed AP by using wait-time-for-Probe-Response element included in Probe Request. </a:t>
            </a:r>
          </a:p>
          <a:p>
            <a:r>
              <a:rPr lang="en-US" sz="1800" dirty="0" smtClean="0"/>
              <a:t>The values of STA’s </a:t>
            </a:r>
            <a:r>
              <a:rPr lang="en-US" sz="1800" dirty="0" err="1" smtClean="0"/>
              <a:t>MaxChannelTime</a:t>
            </a:r>
            <a:r>
              <a:rPr lang="en-US" sz="1800" dirty="0" smtClean="0"/>
              <a:t> can be informed AP by using wait-time-for-Probe-Response element included in Probe Request.</a:t>
            </a:r>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7</a:t>
            </a:fld>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(1/2)</a:t>
            </a:r>
            <a:endParaRPr lang="en-US" dirty="0"/>
          </a:p>
        </p:txBody>
      </p:sp>
      <p:sp>
        <p:nvSpPr>
          <p:cNvPr id="3" name="Content Placeholder 2"/>
          <p:cNvSpPr>
            <a:spLocks noGrp="1"/>
          </p:cNvSpPr>
          <p:nvPr>
            <p:ph idx="1"/>
          </p:nvPr>
        </p:nvSpPr>
        <p:spPr>
          <a:xfrm>
            <a:off x="685800" y="1524000"/>
            <a:ext cx="7772400" cy="4724400"/>
          </a:xfrm>
        </p:spPr>
        <p:txBody>
          <a:bodyPr/>
          <a:lstStyle/>
          <a:p>
            <a:pPr>
              <a:buNone/>
            </a:pPr>
            <a:r>
              <a:rPr lang="en-US" sz="1800" dirty="0" smtClean="0"/>
              <a:t> </a:t>
            </a:r>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8</a:t>
            </a:fld>
            <a:endParaRPr lang="en-US" altLang="ja-JP"/>
          </a:p>
        </p:txBody>
      </p:sp>
      <p:sp>
        <p:nvSpPr>
          <p:cNvPr id="8" name="TextBox 7"/>
          <p:cNvSpPr txBox="1"/>
          <p:nvPr/>
        </p:nvSpPr>
        <p:spPr>
          <a:xfrm>
            <a:off x="2819400" y="5791200"/>
            <a:ext cx="3581400" cy="307777"/>
          </a:xfrm>
          <a:prstGeom prst="rect">
            <a:avLst/>
          </a:prstGeom>
          <a:noFill/>
        </p:spPr>
        <p:txBody>
          <a:bodyPr wrap="square" rtlCol="0">
            <a:spAutoFit/>
          </a:bodyPr>
          <a:lstStyle/>
          <a:p>
            <a:r>
              <a:rPr lang="en-US" altLang="ko-KR" sz="1400" b="1" dirty="0" smtClean="0"/>
              <a:t>Figure1 . Probe response broadcasting </a:t>
            </a:r>
            <a:endParaRPr lang="ko-KR" altLang="en-US" sz="1400" b="1" dirty="0"/>
          </a:p>
        </p:txBody>
      </p:sp>
      <p:graphicFrame>
        <p:nvGraphicFramePr>
          <p:cNvPr id="171011" name="Object 3"/>
          <p:cNvGraphicFramePr>
            <a:graphicFrameLocks noChangeAspect="1"/>
          </p:cNvGraphicFramePr>
          <p:nvPr/>
        </p:nvGraphicFramePr>
        <p:xfrm>
          <a:off x="228600" y="1828800"/>
          <a:ext cx="8702675" cy="3695700"/>
        </p:xfrm>
        <a:graphic>
          <a:graphicData uri="http://schemas.openxmlformats.org/presentationml/2006/ole">
            <p:oleObj spid="_x0000_s171011" name="Visio" r:id="rId4" imgW="8703283" imgH="3696419" progId="Visio.Drawing.11">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(2/2)</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2000" dirty="0" smtClean="0"/>
              <a:t>Before sending Probe Request, STA checks whether or not the medium is idle during the certain time interval (i.e., </a:t>
            </a:r>
            <a:r>
              <a:rPr lang="en-US" sz="2000" dirty="0" err="1" smtClean="0"/>
              <a:t>ProbeDelay</a:t>
            </a:r>
            <a:r>
              <a:rPr lang="en-US" sz="2000" dirty="0" smtClean="0"/>
              <a:t> and DIFS, etc).</a:t>
            </a:r>
          </a:p>
          <a:p>
            <a:r>
              <a:rPr lang="en-US" sz="2000" dirty="0" smtClean="0"/>
              <a:t>If medium is busy, STA perform </a:t>
            </a:r>
            <a:r>
              <a:rPr lang="en-US" sz="2000" dirty="0" err="1" smtClean="0"/>
              <a:t>backoff</a:t>
            </a:r>
            <a:r>
              <a:rPr lang="en-US" sz="2000" dirty="0" smtClean="0"/>
              <a:t> operation before sending Probe Request based on Basic Access procedure.</a:t>
            </a:r>
          </a:p>
          <a:p>
            <a:r>
              <a:rPr lang="en-US" sz="2000" dirty="0" smtClean="0"/>
              <a:t>STA may receive MAC frame from any STA (non-AP STA or AP) before sending Probe Request.</a:t>
            </a:r>
          </a:p>
          <a:p>
            <a:pPr lvl="1"/>
            <a:r>
              <a:rPr lang="en-US" sz="1800" dirty="0" smtClean="0"/>
              <a:t>STA 2 may receive any MAC frame (e.g., Probe Request from STA 1) before sending Probe Request. Also, Probe Request sent from STA2 can be received by STA 1 which is waiting Probe Response.</a:t>
            </a:r>
          </a:p>
          <a:p>
            <a:pPr lvl="1"/>
            <a:r>
              <a:rPr lang="en-US" sz="1800" dirty="0" smtClean="0"/>
              <a:t>In this case, STA 1 sets </a:t>
            </a:r>
            <a:r>
              <a:rPr lang="en-US" sz="1800" dirty="0" err="1" smtClean="0"/>
              <a:t>ProbeTimer</a:t>
            </a:r>
            <a:r>
              <a:rPr lang="en-US" sz="1800" dirty="0" smtClean="0"/>
              <a:t> to </a:t>
            </a:r>
            <a:r>
              <a:rPr lang="en-US" sz="1800" dirty="0" err="1" smtClean="0"/>
              <a:t>MaxChannelTime</a:t>
            </a:r>
            <a:r>
              <a:rPr lang="en-US" sz="1800" dirty="0" smtClean="0"/>
              <a:t>.</a:t>
            </a:r>
          </a:p>
          <a:p>
            <a:pPr lvl="1"/>
            <a:r>
              <a:rPr lang="en-US" sz="1800" dirty="0" smtClean="0"/>
              <a:t>If STA2 informs the AP of its reception of any MAC frame (e.g., Probe Request) before Probe Request by using its Probe Request, AP can know that STA 1 sets </a:t>
            </a:r>
            <a:r>
              <a:rPr lang="en-US" sz="1800" dirty="0" err="1" smtClean="0"/>
              <a:t>ProbeTimer</a:t>
            </a:r>
            <a:r>
              <a:rPr lang="en-US" sz="1800" dirty="0" smtClean="0"/>
              <a:t> to </a:t>
            </a:r>
            <a:r>
              <a:rPr lang="en-US" sz="1800" dirty="0" err="1" smtClean="0"/>
              <a:t>MaxChannelTime</a:t>
            </a:r>
            <a:r>
              <a:rPr lang="en-US" sz="1800" dirty="0" smtClean="0"/>
              <a:t>. And AP may broadcast Probe Response within STA 1’s </a:t>
            </a:r>
            <a:r>
              <a:rPr lang="en-US" sz="1800" dirty="0" err="1" smtClean="0"/>
              <a:t>MaxChannelTime</a:t>
            </a:r>
            <a:r>
              <a:rPr lang="en-US" sz="1800" dirty="0" smtClean="0"/>
              <a:t>.</a:t>
            </a:r>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9</a:t>
            </a:fld>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18313</TotalTime>
  <Words>1170</Words>
  <Application>Microsoft Office PowerPoint</Application>
  <PresentationFormat>화면 슬라이드 쇼(4:3)</PresentationFormat>
  <Paragraphs>176</Paragraphs>
  <Slides>11</Slides>
  <Notes>11</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11</vt:i4>
      </vt:variant>
    </vt:vector>
  </HeadingPairs>
  <TitlesOfParts>
    <vt:vector size="13" baseType="lpstr">
      <vt:lpstr>802-11-Submission</vt:lpstr>
      <vt:lpstr>Visio</vt:lpstr>
      <vt:lpstr>Probe Response Broadcasting</vt:lpstr>
      <vt:lpstr>Abstract</vt:lpstr>
      <vt:lpstr>Conformance w/ TGai PAR &amp; 5C </vt:lpstr>
      <vt:lpstr>Background</vt:lpstr>
      <vt:lpstr>Motivation (1/2)</vt:lpstr>
      <vt:lpstr>Motivation (2/2)</vt:lpstr>
      <vt:lpstr>Proposal</vt:lpstr>
      <vt:lpstr>Example (1/2)</vt:lpstr>
      <vt:lpstr>Example (2/2)</vt:lpstr>
      <vt:lpstr>Conclusion</vt:lpstr>
      <vt:lpstr>Motion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in TGai</dc:title>
  <dc:creator>Giwon Parl</dc:creator>
  <cp:lastModifiedBy>Giwon Park</cp:lastModifiedBy>
  <cp:revision>853</cp:revision>
  <cp:lastPrinted>1998-02-10T13:28:06Z</cp:lastPrinted>
  <dcterms:created xsi:type="dcterms:W3CDTF">2011-07-17T04:42:17Z</dcterms:created>
  <dcterms:modified xsi:type="dcterms:W3CDTF">2012-05-04T08:09:22Z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1314081481</vt:lpwstr>
  </property>
  <property fmtid="{D5CDD505-2E9C-101B-9397-08002B2CF9AE}" pid="3" name="_NewReviewCycle">
    <vt:lpwstr/>
  </property>
</Properties>
</file>