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57" r:id="rId3"/>
    <p:sldId id="312" r:id="rId4"/>
    <p:sldId id="373" r:id="rId5"/>
    <p:sldId id="355" r:id="rId6"/>
    <p:sldId id="357" r:id="rId7"/>
    <p:sldId id="363" r:id="rId8"/>
    <p:sldId id="359" r:id="rId9"/>
    <p:sldId id="374" r:id="rId10"/>
  </p:sldIdLst>
  <p:sldSz cx="9144000" cy="6858000" type="screen4x3"/>
  <p:notesSz cx="6669088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FFFA46"/>
    <a:srgbClr val="FF717A"/>
    <a:srgbClr val="7394FF"/>
    <a:srgbClr val="FFA26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0692" autoAdjust="0"/>
    <p:restoredTop sz="92647" autoAdjust="0"/>
  </p:normalViewPr>
  <p:slideViewPr>
    <p:cSldViewPr>
      <p:cViewPr varScale="1">
        <p:scale>
          <a:sx n="91" d="100"/>
          <a:sy n="91" d="100"/>
        </p:scale>
        <p:origin x="-16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438" y="-120"/>
      </p:cViewPr>
      <p:guideLst>
        <p:guide orient="horz" pos="3127"/>
        <p:guide pos="210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4490" y="19021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68741" y="19021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425595" y="9608946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13915" y="960894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73096469-19DD-486A-8BB2-DAF8BBB377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67215" y="414384"/>
            <a:ext cx="533466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67215" y="960894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67215" y="9597058"/>
            <a:ext cx="54827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79488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45714" y="1052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29044" y="1052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2013" y="750888"/>
            <a:ext cx="4945062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8601" y="4716162"/>
            <a:ext cx="4891886" cy="4468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28815" y="9612343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charset="0"/>
                <a:ea typeface="+mn-ea"/>
              </a:defRPr>
            </a:lvl5pPr>
          </a:lstStyle>
          <a:p>
            <a:pPr lvl="4"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74805" y="961234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369977F7-8B4B-4D23-A570-8BA4F46129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96223" y="961234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96224" y="9610645"/>
            <a:ext cx="52766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2937" y="317581"/>
            <a:ext cx="54232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15955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77398" y="961234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96E74E92-3797-4A2A-849A-8F52EB7D17DE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50888"/>
            <a:ext cx="4945062" cy="3709987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77398" y="961234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419B3B7E-A639-4003-B894-8162D6370F54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50888"/>
            <a:ext cx="4945062" cy="3709987"/>
          </a:xfrm>
          <a:ln cap="flat"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ja-JP" smtClean="0"/>
              <a:t>doc.: IEEE 802.11-yy/xxxxr0</a:t>
            </a:r>
            <a:endParaRPr lang="en-US" altLang="ja-JP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Month Year</a:t>
            </a:r>
            <a:endParaRPr lang="en-US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ja-JP" smtClean="0"/>
              <a:t>John Doe, Some Company</a:t>
            </a:r>
            <a:endParaRPr lang="en-US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77398" y="9612343"/>
            <a:ext cx="415177" cy="184666"/>
          </a:xfrm>
        </p:spPr>
        <p:txBody>
          <a:bodyPr/>
          <a:lstStyle/>
          <a:p>
            <a:r>
              <a:rPr lang="en-US" altLang="ja-JP" smtClean="0"/>
              <a:t>Page </a:t>
            </a:r>
            <a:fld id="{86ADF5D0-7AFF-7A41-A694-BD30783C5616}" type="slidenum">
              <a:rPr lang="en-US" altLang="ja-JP" smtClean="0"/>
              <a:pPr/>
              <a:t>3</a:t>
            </a:fld>
            <a:endParaRPr lang="en-US" altLang="ja-JP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22818" y="6475413"/>
            <a:ext cx="102111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8674BB-66FF-41C7-B1F8-A31052B6A5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May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22826" y="6475413"/>
            <a:ext cx="102111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Slide </a:t>
            </a:r>
            <a:fld id="{F849415C-ECDB-492C-B7EB-181F0513442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May 2012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22823" y="6475413"/>
            <a:ext cx="10211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5D8987-562A-4CC7-AA9B-2A26DAF1BF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02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b="1" dirty="0">
                <a:latin typeface="Times New Roman" charset="0"/>
                <a:ea typeface="+mn-ea"/>
              </a:rPr>
              <a:t>doc.: </a:t>
            </a:r>
            <a:r>
              <a:rPr lang="en-US" altLang="ja-JP" sz="1800" b="1" kern="1200" dirty="0" smtClean="0">
                <a:solidFill>
                  <a:schemeClr val="tx1"/>
                </a:solidFill>
                <a:latin typeface="Times New Roman" charset="0"/>
                <a:ea typeface="宋体" pitchFamily="2" charset="-122"/>
                <a:cs typeface="+mn-cs"/>
              </a:rPr>
              <a:t>IEEE </a:t>
            </a:r>
            <a:r>
              <a:rPr lang="en-US" altLang="ja-JP" sz="1800" b="1" kern="1200" dirty="0" smtClean="0">
                <a:solidFill>
                  <a:schemeClr val="tx1"/>
                </a:solidFill>
                <a:latin typeface="Times New Roman" charset="0"/>
                <a:ea typeface="宋体" pitchFamily="2" charset="-122"/>
                <a:cs typeface="+mn-cs"/>
              </a:rPr>
              <a:t>802.11-12/0549r4</a:t>
            </a:r>
            <a:endParaRPr lang="en-US" altLang="ja-JP" sz="1800" b="1" kern="1200" dirty="0">
              <a:solidFill>
                <a:schemeClr val="tx1"/>
              </a:solidFill>
              <a:latin typeface="Times New Roman" charset="0"/>
              <a:ea typeface="宋体" pitchFamily="2" charset="-122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iwon.park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kiseon.ryu@lge.com" TargetMode="External"/><Relationship Id="rId4" Type="http://schemas.openxmlformats.org/officeDocument/2006/relationships/hyperlink" Target="mailto:Jinsam.kwak@lge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54136526"/>
              </p:ext>
            </p:extLst>
          </p:nvPr>
        </p:nvGraphicFramePr>
        <p:xfrm>
          <a:off x="609600" y="3118485"/>
          <a:ext cx="7924800" cy="1682115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Name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Phone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email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Giwon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LG R&amp;D Complex 533, Hogye-1dong, Dongan-Gu, Anyang, Kyungki, 431-749, Korea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+82-31-450-1879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0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giwon.park@lge.com</a:t>
                      </a:r>
                      <a:endParaRPr kumimoji="1" lang="en-US" altLang="zh-CN" sz="100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Jinsam</a:t>
                      </a: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Kwak</a:t>
                      </a:r>
                      <a:endParaRPr kumimoji="0" lang="zh-CN" altLang="zh-CN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LG R&amp;D Complex 533, Hogye-1dong, Dongan-Gu, Anyang, Kyungki, 431-749, Korea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+82-31-450-7902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0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Jinsam.kwak@lge.com</a:t>
                      </a:r>
                      <a:endParaRPr kumimoji="1" lang="en-US" altLang="zh-CN" sz="100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err="1" smtClean="0"/>
                        <a:t>Kiseon</a:t>
                      </a:r>
                      <a:r>
                        <a:rPr kumimoji="1" lang="en-US" altLang="ja-JP" sz="1000" dirty="0" smtClean="0"/>
                        <a:t> Ryu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LG Electronics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10225</a:t>
                      </a:r>
                      <a:r>
                        <a:rPr lang="it-IT" sz="1000" baseline="0" dirty="0" smtClean="0"/>
                        <a:t> Willow Creek Rd</a:t>
                      </a:r>
                      <a:r>
                        <a:rPr lang="it-IT" sz="1000" dirty="0" smtClean="0"/>
                        <a:t>, San Diego, CA, 92131, USA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+1 (858)-635-5209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hlinkClick r:id="rId5"/>
                        </a:rPr>
                        <a:t>kiseon.ryu@lge.com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Clarification of the STA’s listening duration for Probe Response monitoring</a:t>
            </a:r>
          </a:p>
        </p:txBody>
      </p:sp>
      <p:sp>
        <p:nvSpPr>
          <p:cNvPr id="51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56485"/>
            <a:ext cx="7772400" cy="533400"/>
          </a:xfrm>
        </p:spPr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Date: 2012-05-16</a:t>
            </a:r>
          </a:p>
        </p:txBody>
      </p:sp>
      <p:sp>
        <p:nvSpPr>
          <p:cNvPr id="516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AD4FACCD-CD97-4575-A2CB-6C6311C724C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5164" name="Rectangle 12"/>
          <p:cNvSpPr>
            <a:spLocks noChangeArrowheads="1"/>
          </p:cNvSpPr>
          <p:nvPr/>
        </p:nvSpPr>
        <p:spPr bwMode="auto">
          <a:xfrm>
            <a:off x="533400" y="277241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ja-JP" sz="2000" b="1">
                <a:ea typeface="MS PGothic" pitchFamily="34" charset="-128"/>
              </a:rPr>
              <a:t>Authors:</a:t>
            </a:r>
            <a:endParaRPr lang="en-US" altLang="ja-JP" sz="2000">
              <a:ea typeface="MS PGothic" pitchFamily="34" charset="-128"/>
            </a:endParaRPr>
          </a:p>
        </p:txBody>
      </p:sp>
      <p:sp>
        <p:nvSpPr>
          <p:cNvPr id="1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514532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614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C412BA04-F38A-4ADF-9DED-8047414DD716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Abstract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contribution clarifies the Probe Response omission and Probe Response broadcasting procedure.</a:t>
            </a:r>
          </a:p>
          <a:p>
            <a:endParaRPr lang="en-US" dirty="0" smtClean="0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w/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838200"/>
          </a:xfrm>
        </p:spPr>
        <p:txBody>
          <a:bodyPr/>
          <a:lstStyle/>
          <a:p>
            <a:r>
              <a:rPr lang="en-US" sz="2800" dirty="0" smtClean="0"/>
              <a:t>Background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257800"/>
          </a:xfrm>
        </p:spPr>
        <p:txBody>
          <a:bodyPr/>
          <a:lstStyle/>
          <a:p>
            <a:r>
              <a:rPr lang="en-GB" sz="1800" dirty="0" smtClean="0"/>
              <a:t>Probe Response Omission and Probe Response broadcasting</a:t>
            </a:r>
          </a:p>
          <a:p>
            <a:pPr lvl="1"/>
            <a:r>
              <a:rPr lang="en-US" altLang="zh-CN" sz="1600" dirty="0" smtClean="0"/>
              <a:t>IEEE802.11-12/0151r7 describes </a:t>
            </a:r>
            <a:r>
              <a:rPr lang="en-US" altLang="zh-CN" sz="1800" dirty="0" smtClean="0"/>
              <a:t> </a:t>
            </a:r>
            <a:r>
              <a:rPr lang="en-US" altLang="zh-CN" sz="1600" dirty="0" smtClean="0"/>
              <a:t>“An FILS (Fast Initial Link Setup) Capable AP may omit transmission of Probe Response frame to FILS capable STA(Station)s if the TBTT occurs within a predefined time interval.”</a:t>
            </a:r>
          </a:p>
          <a:p>
            <a:pPr lvl="1"/>
            <a:r>
              <a:rPr lang="en-US" altLang="zh-CN" sz="1600" dirty="0" smtClean="0"/>
              <a:t>IEEE802.11-12/0151r7 describes </a:t>
            </a:r>
            <a:r>
              <a:rPr lang="en-US" altLang="zh-CN" sz="1800" dirty="0" smtClean="0"/>
              <a:t> </a:t>
            </a:r>
            <a:r>
              <a:rPr lang="en-US" altLang="zh-CN" sz="1600" dirty="0" smtClean="0"/>
              <a:t>“ </a:t>
            </a:r>
            <a:r>
              <a:rPr lang="en-GB" sz="1600" dirty="0" smtClean="0"/>
              <a:t>An AP may respond to multiple Probe Requests from one or more FILS capable STAs with a single broadcast addressed response frame.”</a:t>
            </a:r>
            <a:endParaRPr lang="en-US" altLang="zh-CN" sz="1600" dirty="0" smtClean="0"/>
          </a:p>
          <a:p>
            <a:pPr lvl="1"/>
            <a:r>
              <a:rPr lang="en-US" sz="1600" dirty="0" smtClean="0"/>
              <a:t>AP </a:t>
            </a:r>
            <a:r>
              <a:rPr lang="en-US" sz="1600" dirty="0" smtClean="0"/>
              <a:t>shall know the STA’s Probe Timer (i.e., Min listening duration, max listening duration) for Probe Response omission and Probe Response broadcasting.</a:t>
            </a:r>
          </a:p>
          <a:p>
            <a:pPr lvl="1"/>
            <a:r>
              <a:rPr lang="en-US" sz="1600" dirty="0" smtClean="0"/>
              <a:t>Current SFD only described max listening duration for </a:t>
            </a:r>
            <a:r>
              <a:rPr lang="en-US" altLang="zh-CN" sz="1600" dirty="0" smtClean="0"/>
              <a:t>which the STA indicates it will wait for Probe Response transmission.</a:t>
            </a:r>
          </a:p>
          <a:p>
            <a:pPr lvl="2"/>
            <a:r>
              <a:rPr lang="en-US" altLang="zh-CN" sz="1400" dirty="0" smtClean="0"/>
              <a:t>STA may include a wait-time-for-Probe-Response element to Probe Request.</a:t>
            </a:r>
          </a:p>
          <a:p>
            <a:pPr lvl="1"/>
            <a:r>
              <a:rPr lang="en-US" sz="1600" b="0" dirty="0" smtClean="0"/>
              <a:t>AP shall know STA’s min listening duration as well as max listening duration.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Proposal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altLang="ko-KR" sz="2400" dirty="0" smtClean="0">
                <a:ea typeface="맑은 고딕"/>
              </a:rPr>
              <a:t>STA may include a wait-time-for-Probe-Response element to Probe Request to </a:t>
            </a:r>
            <a:r>
              <a:rPr lang="en-US" altLang="ko-KR" sz="2400" b="1" u="sng" dirty="0" smtClean="0">
                <a:ea typeface="맑은 고딕"/>
              </a:rPr>
              <a:t>provide a min listening duration </a:t>
            </a:r>
            <a:r>
              <a:rPr lang="en-US" altLang="ko-KR" sz="2400" dirty="0" smtClean="0">
                <a:ea typeface="맑은 고딕"/>
              </a:rPr>
              <a:t>for which the STA indicates it will wait for Probe Response transmission.</a:t>
            </a:r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r>
              <a:rPr lang="en-US" sz="1800" dirty="0" smtClean="0"/>
              <a:t>Example of Probe Response Omission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  <p:sp>
        <p:nvSpPr>
          <p:cNvPr id="8" name="TextBox 7"/>
          <p:cNvSpPr txBox="1"/>
          <p:nvPr/>
        </p:nvSpPr>
        <p:spPr>
          <a:xfrm>
            <a:off x="2819400" y="4800600"/>
            <a:ext cx="3733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/>
              <a:t>Figure1 . Omission of the Probe Response </a:t>
            </a:r>
            <a:endParaRPr lang="ko-KR" altLang="en-US" sz="1400" b="1" dirty="0"/>
          </a:p>
        </p:txBody>
      </p:sp>
      <p:graphicFrame>
        <p:nvGraphicFramePr>
          <p:cNvPr id="171011" name="Object 3"/>
          <p:cNvGraphicFramePr>
            <a:graphicFrameLocks noChangeAspect="1"/>
          </p:cNvGraphicFramePr>
          <p:nvPr/>
        </p:nvGraphicFramePr>
        <p:xfrm>
          <a:off x="565150" y="2192338"/>
          <a:ext cx="8015288" cy="2473325"/>
        </p:xfrm>
        <a:graphic>
          <a:graphicData uri="http://schemas.openxmlformats.org/presentationml/2006/ole">
            <p:oleObj spid="_x0000_s171011" name="Visio" r:id="rId4" imgW="8446040" imgH="2539940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Knowing the STA dependent time window (i.e., min listening duration, max listening duration) allows AP to omit or broadcast the Probe Response. </a:t>
            </a:r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Straw poll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/>
          </a:bodyPr>
          <a:lstStyle/>
          <a:p>
            <a:r>
              <a:rPr lang="en-GB" dirty="0" smtClean="0"/>
              <a:t>Modify the text of SFD 6.1.7 as following:</a:t>
            </a:r>
            <a:endParaRPr lang="en-US" b="0" dirty="0" smtClean="0"/>
          </a:p>
          <a:p>
            <a:pPr algn="just">
              <a:spcAft>
                <a:spcPts val="0"/>
              </a:spcAft>
              <a:buNone/>
            </a:pPr>
            <a:endParaRPr lang="en-US" altLang="ko-KR" b="0" dirty="0" smtClean="0">
              <a:ea typeface="맑은 고딕"/>
            </a:endParaRPr>
          </a:p>
          <a:p>
            <a:pPr algn="just">
              <a:spcAft>
                <a:spcPts val="0"/>
              </a:spcAft>
              <a:buNone/>
            </a:pPr>
            <a:r>
              <a:rPr lang="en-US" altLang="ko-KR" b="0" dirty="0" smtClean="0">
                <a:ea typeface="맑은 고딕"/>
              </a:rPr>
              <a:t>“STA may include a wait-time-for-Probe-Response element to Probe Request to provide a </a:t>
            </a:r>
            <a:r>
              <a:rPr lang="en-US" altLang="ko-KR" b="0" u="sng" dirty="0" smtClean="0">
                <a:solidFill>
                  <a:srgbClr val="0000FF"/>
                </a:solidFill>
                <a:ea typeface="맑은 고딕"/>
              </a:rPr>
              <a:t>min and</a:t>
            </a:r>
            <a:r>
              <a:rPr lang="en-US" altLang="ko-KR" b="0" dirty="0" smtClean="0">
                <a:ea typeface="맑은 고딕"/>
              </a:rPr>
              <a:t> max listening duration for which the STA indicates it will wait for Probe Response transmission.”</a:t>
            </a:r>
            <a:endParaRPr lang="en-US" sz="2000" dirty="0" smtClean="0"/>
          </a:p>
          <a:p>
            <a:pPr lvl="0">
              <a:buNone/>
            </a:pPr>
            <a:endParaRPr lang="en-US" sz="1800" dirty="0" smtClean="0"/>
          </a:p>
          <a:p>
            <a:endParaRPr lang="en-US" sz="2000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</p:spTree>
    <p:extLst>
      <p:ext uri="{BB962C8B-B14F-4D97-AF65-F5344CB8AC3E}">
        <p14:creationId xmlns:p14="http://schemas.microsoft.com/office/powerpoint/2010/main" xmlns="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 1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/>
          </a:bodyPr>
          <a:lstStyle/>
          <a:p>
            <a:r>
              <a:rPr lang="en-GB" dirty="0" smtClean="0"/>
              <a:t>Modify the text of SFD 6.1.7 as following:</a:t>
            </a:r>
            <a:endParaRPr lang="en-US" b="0" dirty="0" smtClean="0"/>
          </a:p>
          <a:p>
            <a:pPr algn="just">
              <a:spcAft>
                <a:spcPts val="0"/>
              </a:spcAft>
              <a:buNone/>
            </a:pPr>
            <a:endParaRPr lang="en-US" altLang="ko-KR" b="0" dirty="0" smtClean="0">
              <a:ea typeface="맑은 고딕"/>
            </a:endParaRPr>
          </a:p>
          <a:p>
            <a:pPr algn="just">
              <a:spcAft>
                <a:spcPts val="0"/>
              </a:spcAft>
              <a:buNone/>
            </a:pPr>
            <a:r>
              <a:rPr lang="en-US" altLang="ko-KR" b="0" dirty="0" smtClean="0">
                <a:ea typeface="맑은 고딕"/>
              </a:rPr>
              <a:t>“STA may include a wait-time-for-Probe-Response element to Probe Request to provide a </a:t>
            </a:r>
            <a:r>
              <a:rPr lang="en-US" altLang="ko-KR" b="0" u="sng" dirty="0" smtClean="0">
                <a:solidFill>
                  <a:srgbClr val="0000FF"/>
                </a:solidFill>
                <a:ea typeface="맑은 고딕"/>
              </a:rPr>
              <a:t>min and</a:t>
            </a:r>
            <a:r>
              <a:rPr lang="en-US" altLang="ko-KR" b="0" dirty="0" smtClean="0">
                <a:ea typeface="맑은 고딕"/>
              </a:rPr>
              <a:t> max listening duration for which the STA indicates it will wait for Probe Response transmission.”</a:t>
            </a:r>
            <a:endParaRPr lang="en-US" sz="2000" dirty="0" smtClean="0"/>
          </a:p>
          <a:p>
            <a:pPr lvl="0">
              <a:buNone/>
            </a:pPr>
            <a:endParaRPr lang="en-US" sz="1800" dirty="0" smtClean="0"/>
          </a:p>
          <a:p>
            <a:pPr lvl="0">
              <a:buNone/>
            </a:pPr>
            <a:r>
              <a:rPr lang="en-US" sz="1800" dirty="0" smtClean="0"/>
              <a:t>Moved :	</a:t>
            </a:r>
          </a:p>
          <a:p>
            <a:pPr lvl="0">
              <a:buNone/>
            </a:pPr>
            <a:r>
              <a:rPr lang="en-US" sz="1800" dirty="0" smtClean="0"/>
              <a:t>Seconded: </a:t>
            </a:r>
          </a:p>
          <a:p>
            <a:pPr lvl="0">
              <a:buNone/>
            </a:pPr>
            <a:endParaRPr lang="en-US" sz="1800" dirty="0" smtClean="0"/>
          </a:p>
          <a:p>
            <a:pPr lvl="0">
              <a:buNone/>
            </a:pPr>
            <a:r>
              <a:rPr lang="en-US" sz="1800" dirty="0" smtClean="0"/>
              <a:t>Yes: 	No:      Abstain:</a:t>
            </a:r>
          </a:p>
          <a:p>
            <a:endParaRPr lang="en-US" sz="2000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May 2012</a:t>
            </a:r>
          </a:p>
        </p:txBody>
      </p:sp>
    </p:spTree>
    <p:extLst>
      <p:ext uri="{BB962C8B-B14F-4D97-AF65-F5344CB8AC3E}">
        <p14:creationId xmlns:p14="http://schemas.microsoft.com/office/powerpoint/2010/main" xmlns="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20912</TotalTime>
  <Words>740</Words>
  <Application>Microsoft Office PowerPoint</Application>
  <PresentationFormat>화면 슬라이드 쇼(4:3)</PresentationFormat>
  <Paragraphs>140</Paragraphs>
  <Slides>9</Slides>
  <Notes>9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1" baseType="lpstr">
      <vt:lpstr>802-11-Submission</vt:lpstr>
      <vt:lpstr>Visio</vt:lpstr>
      <vt:lpstr>Clarification of the STA’s listening duration for Probe Response monitoring</vt:lpstr>
      <vt:lpstr>Abstract</vt:lpstr>
      <vt:lpstr>Conformance w/ TGai PAR &amp; 5C </vt:lpstr>
      <vt:lpstr>Background</vt:lpstr>
      <vt:lpstr>Proposal</vt:lpstr>
      <vt:lpstr>Example</vt:lpstr>
      <vt:lpstr>Conclusion</vt:lpstr>
      <vt:lpstr>Straw poll </vt:lpstr>
      <vt:lpstr>Motion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 in TGai</dc:title>
  <dc:creator>Giwon Parl</dc:creator>
  <cp:lastModifiedBy>Giwon Park</cp:lastModifiedBy>
  <cp:revision>832</cp:revision>
  <cp:lastPrinted>1998-02-10T13:28:06Z</cp:lastPrinted>
  <dcterms:created xsi:type="dcterms:W3CDTF">2011-07-17T04:42:17Z</dcterms:created>
  <dcterms:modified xsi:type="dcterms:W3CDTF">2012-05-16T18:29:21Z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1314081481</vt:lpwstr>
  </property>
  <property fmtid="{D5CDD505-2E9C-101B-9397-08002B2CF9AE}" pid="3" name="_AdHocReviewCycleID">
    <vt:i4>296408861</vt:i4>
  </property>
  <property fmtid="{D5CDD505-2E9C-101B-9397-08002B2CF9AE}" pid="4" name="_NewReviewCycle">
    <vt:lpwstr/>
  </property>
  <property fmtid="{D5CDD505-2E9C-101B-9397-08002B2CF9AE}" pid="5" name="_EmailSubject">
    <vt:lpwstr>revised: Motions for tomorrow</vt:lpwstr>
  </property>
  <property fmtid="{D5CDD505-2E9C-101B-9397-08002B2CF9AE}" pid="6" name="_AuthorEmail">
    <vt:lpwstr>sabraham@qualcomm.com</vt:lpwstr>
  </property>
  <property fmtid="{D5CDD505-2E9C-101B-9397-08002B2CF9AE}" pid="7" name="_AuthorEmailDisplayName">
    <vt:lpwstr>Abraham, Santosh</vt:lpwstr>
  </property>
  <property fmtid="{D5CDD505-2E9C-101B-9397-08002B2CF9AE}" pid="8" name="_PreviousAdHocReviewCycleID">
    <vt:i4>-976495274</vt:i4>
  </property>
</Properties>
</file>