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312" r:id="rId4"/>
    <p:sldId id="373" r:id="rId5"/>
    <p:sldId id="355" r:id="rId6"/>
    <p:sldId id="357" r:id="rId7"/>
    <p:sldId id="363" r:id="rId8"/>
    <p:sldId id="359" r:id="rId9"/>
    <p:sldId id="374" r:id="rId10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FA46"/>
    <a:srgbClr val="FF717A"/>
    <a:srgbClr val="7394FF"/>
    <a:srgbClr val="FFA26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92" autoAdjust="0"/>
    <p:restoredTop sz="92647" autoAdjust="0"/>
  </p:normalViewPr>
  <p:slideViewPr>
    <p:cSldViewPr>
      <p:cViewPr varScale="1">
        <p:scale>
          <a:sx n="91" d="100"/>
          <a:sy n="91" d="100"/>
        </p:scale>
        <p:origin x="-16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438" y="-120"/>
      </p:cViewPr>
      <p:guideLst>
        <p:guide orient="horz" pos="3127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4490" y="19021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68741" y="19021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25595" y="960894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13915" y="960894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67215" y="414384"/>
            <a:ext cx="53346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67215" y="960894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67215" y="9597058"/>
            <a:ext cx="54827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5714" y="1052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9044" y="1052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50888"/>
            <a:ext cx="4945062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601" y="4716162"/>
            <a:ext cx="4891886" cy="446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28815" y="9612343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4805" y="96123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6223" y="96123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1"/>
            <a:ext cx="54232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77398" y="9612343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26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22823" y="6475413"/>
            <a:ext cx="10211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02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802.11-12/0549r3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won.park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iseon.ryu@lge.com" TargetMode="External"/><Relationship Id="rId4" Type="http://schemas.openxmlformats.org/officeDocument/2006/relationships/hyperlink" Target="mailto:Jinsam.kwak@lge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4136526"/>
              </p:ext>
            </p:extLst>
          </p:nvPr>
        </p:nvGraphicFramePr>
        <p:xfrm>
          <a:off x="609600" y="3118485"/>
          <a:ext cx="7924800" cy="168211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giwon.park@lge.com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Jinsam.kwak@lge.com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err="1" smtClean="0"/>
                        <a:t>Kiseon</a:t>
                      </a:r>
                      <a:r>
                        <a:rPr kumimoji="1" lang="en-US" altLang="ja-JP" sz="1000" dirty="0" smtClean="0"/>
                        <a:t> Ryu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LG Electronics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10225</a:t>
                      </a:r>
                      <a:r>
                        <a:rPr lang="it-IT" sz="1000" baseline="0" dirty="0" smtClean="0"/>
                        <a:t> Willow Creek Rd</a:t>
                      </a:r>
                      <a:r>
                        <a:rPr lang="it-IT" sz="1000" dirty="0" smtClean="0"/>
                        <a:t>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hlinkClick r:id="rId5"/>
                        </a:rPr>
                        <a:t>kiseon.ryu@lge.com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Clarification of the STA’s listening duration for Probe Response monitoring</a:t>
            </a: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56485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2012-05-16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277241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2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contribution clarifies the Probe Response omission and Probe Response broadcasting procedure.</a:t>
            </a:r>
          </a:p>
          <a:p>
            <a:endParaRPr lang="en-US" dirty="0" smtClean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sz="2800" dirty="0" smtClean="0"/>
              <a:t>Background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r>
              <a:rPr lang="en-GB" sz="1800" dirty="0" smtClean="0"/>
              <a:t>Probe Response Omission and Probe Response broadcasting</a:t>
            </a:r>
          </a:p>
          <a:p>
            <a:pPr lvl="1"/>
            <a:r>
              <a:rPr lang="en-US" altLang="zh-CN" sz="1600" dirty="0" smtClean="0"/>
              <a:t>IEEE802.11-12/0151r7 describes </a:t>
            </a:r>
            <a:r>
              <a:rPr lang="en-US" altLang="zh-CN" sz="1800" dirty="0" smtClean="0"/>
              <a:t> </a:t>
            </a:r>
            <a:r>
              <a:rPr lang="en-US" altLang="zh-CN" sz="1600" dirty="0" smtClean="0"/>
              <a:t>“An FILS (Fast Initial Link Setup) Capable AP may omit transmission of Probe Response frame to FILS capable STA(Station)s if the TBTT occurs within a predefined time interval.”</a:t>
            </a:r>
          </a:p>
          <a:p>
            <a:pPr lvl="1"/>
            <a:r>
              <a:rPr lang="en-US" altLang="zh-CN" sz="1600" dirty="0" smtClean="0"/>
              <a:t>IEEE802.11-12/0151r7 describes </a:t>
            </a:r>
            <a:r>
              <a:rPr lang="en-US" altLang="zh-CN" sz="1800" dirty="0" smtClean="0"/>
              <a:t> </a:t>
            </a:r>
            <a:r>
              <a:rPr lang="en-US" altLang="zh-CN" sz="1600" dirty="0" smtClean="0"/>
              <a:t>“ </a:t>
            </a:r>
            <a:r>
              <a:rPr lang="en-GB" sz="1600" dirty="0" smtClean="0"/>
              <a:t>An AP may respond to multiple Probe Requests from one or more FILS capable STAs with a single broadcast addressed response frame.”</a:t>
            </a:r>
            <a:endParaRPr lang="en-US" altLang="zh-CN" sz="1600" dirty="0" smtClean="0"/>
          </a:p>
          <a:p>
            <a:pPr lvl="1"/>
            <a:r>
              <a:rPr lang="en-US" sz="1600" dirty="0" smtClean="0"/>
              <a:t>For Probe Response omission AP shall know the STA’s Probe Timer (i.e., Min listening duration, max listening duration) for Probe Response omission and Probe Response broadcasting.</a:t>
            </a:r>
          </a:p>
          <a:p>
            <a:pPr lvl="1"/>
            <a:r>
              <a:rPr lang="en-US" sz="1600" dirty="0" smtClean="0"/>
              <a:t>Current SFD only described max listening duration for </a:t>
            </a:r>
            <a:r>
              <a:rPr lang="en-US" altLang="zh-CN" sz="1600" dirty="0" smtClean="0"/>
              <a:t>which the STA indicates it will wait for Probe Response transmission.</a:t>
            </a:r>
          </a:p>
          <a:p>
            <a:pPr lvl="2"/>
            <a:r>
              <a:rPr lang="en-US" altLang="zh-CN" sz="1400" dirty="0" smtClean="0"/>
              <a:t>STA may include a wait-time-for-Probe-Response element to Probe Request.</a:t>
            </a:r>
          </a:p>
          <a:p>
            <a:pPr lvl="1"/>
            <a:r>
              <a:rPr lang="en-US" sz="1600" b="0" dirty="0" smtClean="0"/>
              <a:t>AP shall know STA’s min listening duration as well as max listening duration.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Proposal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altLang="ko-KR" sz="2400" dirty="0" smtClean="0">
                <a:ea typeface="맑은 고딕"/>
              </a:rPr>
              <a:t>STA may include a wait-time-for-Probe-Response element to Probe Request to </a:t>
            </a:r>
            <a:r>
              <a:rPr lang="en-US" altLang="ko-KR" sz="2400" b="1" u="sng" dirty="0" smtClean="0">
                <a:ea typeface="맑은 고딕"/>
              </a:rPr>
              <a:t>provide a min listening duration </a:t>
            </a:r>
            <a:r>
              <a:rPr lang="en-US" altLang="ko-KR" sz="2400" dirty="0" smtClean="0">
                <a:ea typeface="맑은 고딕"/>
              </a:rPr>
              <a:t>for which the STA indicates it will wait for Probe Response transmission.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sz="1800" dirty="0" smtClean="0"/>
              <a:t>Example of Probe Response Omission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8" name="TextBox 7"/>
          <p:cNvSpPr txBox="1"/>
          <p:nvPr/>
        </p:nvSpPr>
        <p:spPr>
          <a:xfrm>
            <a:off x="2819400" y="4800600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Figure1 . Omission of the Probe Response </a:t>
            </a:r>
            <a:endParaRPr lang="ko-KR" altLang="en-US" sz="1400" b="1" dirty="0"/>
          </a:p>
        </p:txBody>
      </p:sp>
      <p:graphicFrame>
        <p:nvGraphicFramePr>
          <p:cNvPr id="171011" name="Object 3"/>
          <p:cNvGraphicFramePr>
            <a:graphicFrameLocks noChangeAspect="1"/>
          </p:cNvGraphicFramePr>
          <p:nvPr/>
        </p:nvGraphicFramePr>
        <p:xfrm>
          <a:off x="565150" y="2192338"/>
          <a:ext cx="8015288" cy="2473325"/>
        </p:xfrm>
        <a:graphic>
          <a:graphicData uri="http://schemas.openxmlformats.org/presentationml/2006/ole">
            <p:oleObj spid="_x0000_s171011" name="Visio" r:id="rId4" imgW="8446040" imgH="253994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Knowing the STA dependent time window (i.e., min listening duration, max listening duration) allows AP to omit or broadcast the Probe Response. 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Straw poll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r>
              <a:rPr lang="en-GB" dirty="0" smtClean="0"/>
              <a:t>Modify the text of SFD 6.1.7 as following:</a:t>
            </a:r>
            <a:endParaRPr lang="en-US" b="0" dirty="0" smtClean="0"/>
          </a:p>
          <a:p>
            <a:pPr algn="just">
              <a:spcAft>
                <a:spcPts val="0"/>
              </a:spcAft>
              <a:buNone/>
            </a:pPr>
            <a:endParaRPr lang="en-US" altLang="ko-KR" b="0" dirty="0" smtClean="0">
              <a:ea typeface="맑은 고딕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altLang="ko-KR" b="0" dirty="0" smtClean="0">
                <a:ea typeface="맑은 고딕"/>
              </a:rPr>
              <a:t>“STA may include a wait-time-for-Probe-Response element to Probe Request to provide a </a:t>
            </a:r>
            <a:r>
              <a:rPr lang="en-US" altLang="ko-KR" b="0" u="sng" dirty="0" smtClean="0">
                <a:solidFill>
                  <a:srgbClr val="0000FF"/>
                </a:solidFill>
                <a:ea typeface="맑은 고딕"/>
              </a:rPr>
              <a:t>min and</a:t>
            </a:r>
            <a:r>
              <a:rPr lang="en-US" altLang="ko-KR" b="0" dirty="0" smtClean="0">
                <a:ea typeface="맑은 고딕"/>
              </a:rPr>
              <a:t> max listening duration for which the STA indicates it will wait for Probe Response transmission.”</a:t>
            </a:r>
            <a:endParaRPr lang="en-US" sz="2000" dirty="0" smtClean="0"/>
          </a:p>
          <a:p>
            <a:pPr lvl="0">
              <a:buNone/>
            </a:pPr>
            <a:endParaRPr lang="en-US" sz="1800" dirty="0" smtClean="0"/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r>
              <a:rPr lang="en-GB" dirty="0" smtClean="0"/>
              <a:t>Modify the text of SFD 6.1.7 as following:</a:t>
            </a:r>
            <a:endParaRPr lang="en-US" b="0" dirty="0" smtClean="0"/>
          </a:p>
          <a:p>
            <a:pPr algn="just">
              <a:spcAft>
                <a:spcPts val="0"/>
              </a:spcAft>
              <a:buNone/>
            </a:pPr>
            <a:endParaRPr lang="en-US" altLang="ko-KR" b="0" dirty="0" smtClean="0">
              <a:ea typeface="맑은 고딕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altLang="ko-KR" b="0" dirty="0" smtClean="0">
                <a:ea typeface="맑은 고딕"/>
              </a:rPr>
              <a:t>“STA may include a wait-time-for-Probe-Response element to Probe Request to provide a </a:t>
            </a:r>
            <a:r>
              <a:rPr lang="en-US" altLang="ko-KR" b="0" u="sng" dirty="0" smtClean="0">
                <a:solidFill>
                  <a:srgbClr val="0000FF"/>
                </a:solidFill>
                <a:ea typeface="맑은 고딕"/>
              </a:rPr>
              <a:t>min and</a:t>
            </a:r>
            <a:r>
              <a:rPr lang="en-US" altLang="ko-KR" b="0" dirty="0" smtClean="0">
                <a:ea typeface="맑은 고딕"/>
              </a:rPr>
              <a:t> max listening duration for which the STA indicates it will wait for Probe Response transmission.”</a:t>
            </a:r>
            <a:endParaRPr lang="en-US" sz="2000" dirty="0" smtClean="0"/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Moved :	</a:t>
            </a:r>
          </a:p>
          <a:p>
            <a:pPr lvl="0">
              <a:buNone/>
            </a:pPr>
            <a:r>
              <a:rPr lang="en-US" sz="1800" dirty="0" smtClean="0"/>
              <a:t>Seconded: 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Yes: 	No:      Abstain:</a:t>
            </a:r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  <p:extLst>
      <p:ext uri="{BB962C8B-B14F-4D97-AF65-F5344CB8AC3E}">
        <p14:creationId xmlns="" xmlns:p14="http://schemas.microsoft.com/office/powerpoint/2010/main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20904</TotalTime>
  <Words>744</Words>
  <Application>Microsoft Office PowerPoint</Application>
  <PresentationFormat>화면 슬라이드 쇼(4:3)</PresentationFormat>
  <Paragraphs>140</Paragraphs>
  <Slides>9</Slides>
  <Notes>9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802-11-Submission</vt:lpstr>
      <vt:lpstr>Visio</vt:lpstr>
      <vt:lpstr>Clarification of the STA’s listening duration for Probe Response monitoring</vt:lpstr>
      <vt:lpstr>Abstract</vt:lpstr>
      <vt:lpstr>Conformance w/ TGai PAR &amp; 5C </vt:lpstr>
      <vt:lpstr>Background</vt:lpstr>
      <vt:lpstr>Proposal</vt:lpstr>
      <vt:lpstr>Example</vt:lpstr>
      <vt:lpstr>Conclusion</vt:lpstr>
      <vt:lpstr>Straw poll </vt:lpstr>
      <vt:lpstr>Motion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in TGai</dc:title>
  <dc:creator>Giwon Parl</dc:creator>
  <cp:lastModifiedBy>Giwon Park</cp:lastModifiedBy>
  <cp:revision>831</cp:revision>
  <cp:lastPrinted>1998-02-10T13:28:06Z</cp:lastPrinted>
  <dcterms:created xsi:type="dcterms:W3CDTF">2011-07-17T04:42:17Z</dcterms:created>
  <dcterms:modified xsi:type="dcterms:W3CDTF">2012-05-16T12:25:24Z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AdHocReviewCycleID">
    <vt:i4>296408861</vt:i4>
  </property>
  <property fmtid="{D5CDD505-2E9C-101B-9397-08002B2CF9AE}" pid="4" name="_NewReviewCycle">
    <vt:lpwstr/>
  </property>
  <property fmtid="{D5CDD505-2E9C-101B-9397-08002B2CF9AE}" pid="5" name="_EmailSubject">
    <vt:lpwstr>revised: Motions for tomorrow</vt:lpwstr>
  </property>
  <property fmtid="{D5CDD505-2E9C-101B-9397-08002B2CF9AE}" pid="6" name="_AuthorEmail">
    <vt:lpwstr>sabraham@qualcomm.com</vt:lpwstr>
  </property>
  <property fmtid="{D5CDD505-2E9C-101B-9397-08002B2CF9AE}" pid="7" name="_AuthorEmailDisplayName">
    <vt:lpwstr>Abraham, Santosh</vt:lpwstr>
  </property>
  <property fmtid="{D5CDD505-2E9C-101B-9397-08002B2CF9AE}" pid="8" name="_PreviousAdHocReviewCycleID">
    <vt:i4>-976495274</vt:i4>
  </property>
</Properties>
</file>