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312" r:id="rId4"/>
    <p:sldId id="373" r:id="rId5"/>
    <p:sldId id="372" r:id="rId6"/>
    <p:sldId id="355" r:id="rId7"/>
    <p:sldId id="374" r:id="rId8"/>
    <p:sldId id="357" r:id="rId9"/>
    <p:sldId id="368" r:id="rId10"/>
    <p:sldId id="363" r:id="rId11"/>
    <p:sldId id="359" r:id="rId12"/>
    <p:sldId id="370" r:id="rId13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802.11-12/0549r1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286000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Reducing the Probe Response transmission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2012-05-14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Knowing the STA dependent time window (i.e.,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 and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) allows AP to omit or broadcast the Probe Response. </a:t>
            </a:r>
          </a:p>
          <a:p>
            <a:r>
              <a:rPr lang="en-US" sz="2000" dirty="0" smtClean="0"/>
              <a:t>Predefined time interval which described in SFD (6.1.6) is set to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 and may be preconfigured to both STA and AP.</a:t>
            </a:r>
          </a:p>
          <a:p>
            <a:r>
              <a:rPr lang="en-US" sz="2000" dirty="0" smtClean="0"/>
              <a:t>A-wait-time-for-Probe-Response which described in SFD (6.1.7) is set to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6.1.6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When performing active scanning, FILS capable STA may include the predefined time interval (i.e., </a:t>
            </a:r>
            <a:r>
              <a:rPr lang="en-US" b="0" dirty="0" err="1" smtClean="0"/>
              <a:t>MinChannelTime</a:t>
            </a:r>
            <a:r>
              <a:rPr lang="en-US" b="0" dirty="0" smtClean="0"/>
              <a:t>) in Probe Request for Probe Response omission.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</a:t>
            </a:r>
            <a:r>
              <a:rPr lang="en-GB" sz="2800" dirty="0" smtClean="0"/>
              <a:t>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end of the clause 6.1.5 of the specification framework document:</a:t>
            </a:r>
            <a:endParaRPr lang="ko-KR" altLang="en-US" dirty="0" smtClean="0"/>
          </a:p>
          <a:p>
            <a:pPr algn="just">
              <a:spcAft>
                <a:spcPts val="0"/>
              </a:spcAft>
              <a:buNone/>
            </a:pP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/>
              <a:t>When performing active scanning, FILS capable STA may include the predefined time interval (i.e., </a:t>
            </a:r>
            <a:r>
              <a:rPr lang="en-US" b="0" dirty="0" err="1" smtClean="0"/>
              <a:t>MinChannelTime</a:t>
            </a:r>
            <a:r>
              <a:rPr lang="en-US" b="0" dirty="0" smtClean="0"/>
              <a:t>) in Probe Request for transmission of a single broadcast addressed Probe Response.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document proposes to reduce the overhead of Probe Response transmission by including the </a:t>
            </a:r>
            <a:r>
              <a:rPr lang="en-US" dirty="0" err="1" smtClean="0"/>
              <a:t>MinChannelTime</a:t>
            </a:r>
            <a:r>
              <a:rPr lang="en-US" dirty="0" smtClean="0"/>
              <a:t> into the Probe Request.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 (1/2)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GB" sz="1800" dirty="0" smtClean="0"/>
              <a:t>Probe Response Omission</a:t>
            </a:r>
          </a:p>
          <a:p>
            <a:pPr lvl="1"/>
            <a:r>
              <a:rPr lang="en-GB" sz="1600" b="0" dirty="0" smtClean="0"/>
              <a:t>In case of active scanning, </a:t>
            </a:r>
            <a:r>
              <a:rPr lang="en-GB" sz="1600" b="0" dirty="0" err="1" smtClean="0"/>
              <a:t>i</a:t>
            </a:r>
            <a:r>
              <a:rPr lang="en-US" sz="1600" b="0" dirty="0" smtClean="0"/>
              <a:t>f PHY-</a:t>
            </a:r>
            <a:r>
              <a:rPr lang="en-US" sz="1600" b="0" dirty="0" err="1" smtClean="0"/>
              <a:t>CCA.indication</a:t>
            </a:r>
            <a:r>
              <a:rPr lang="en-US" sz="1600" b="0" dirty="0" smtClean="0"/>
              <a:t> (busy) primitive has not been detected before the </a:t>
            </a:r>
            <a:r>
              <a:rPr lang="en-US" sz="1600" b="0" dirty="0" err="1" smtClean="0"/>
              <a:t>ProbeTimer</a:t>
            </a:r>
            <a:r>
              <a:rPr lang="en-US" sz="1600" b="0" dirty="0" smtClean="0"/>
              <a:t> reaches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STA scans the next channel, else when </a:t>
            </a:r>
            <a:r>
              <a:rPr lang="en-US" sz="1600" b="0" dirty="0" err="1" smtClean="0"/>
              <a:t>ProbeTimer</a:t>
            </a:r>
            <a:r>
              <a:rPr lang="en-US" sz="1600" b="0" dirty="0" smtClean="0"/>
              <a:t> reaches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, process all received probe responses.</a:t>
            </a:r>
          </a:p>
          <a:p>
            <a:pPr lvl="1"/>
            <a:r>
              <a:rPr lang="en-US" sz="1600" dirty="0" smtClean="0"/>
              <a:t>Also, if STA monitors the channel when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reaches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, AP should set the above predefined time interval to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b="0" dirty="0" err="1" smtClean="0"/>
              <a:t>MinChannelTime</a:t>
            </a:r>
            <a:r>
              <a:rPr lang="en-US" sz="1600" b="0" dirty="0" smtClean="0"/>
              <a:t> is a primitive of MLME-</a:t>
            </a:r>
            <a:r>
              <a:rPr lang="en-US" sz="1600" b="0" dirty="0" err="1" smtClean="0"/>
              <a:t>SCAN.request</a:t>
            </a:r>
            <a:r>
              <a:rPr lang="en-US" sz="1600" b="0" dirty="0" smtClean="0"/>
              <a:t>, so its value is only known to the STA locally. Thus</a:t>
            </a:r>
            <a:r>
              <a:rPr lang="en-US" sz="1600" dirty="0" smtClean="0"/>
              <a:t>, if STA does not receive anything within the STA dependent time window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), STA may switch to other channel without receiving any Probe Response or Beacon sent within AP dependent time window, and it fails to discover that AP.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sz="1600" dirty="0" smtClean="0"/>
              <a:t>It is necessary to specify the predefined time interval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</a:t>
            </a: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 (2/2)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sz="1800" dirty="0" smtClean="0"/>
              <a:t>Probe Response Broadcasting</a:t>
            </a:r>
            <a:endParaRPr lang="en-US" sz="1800" b="0" dirty="0" smtClean="0"/>
          </a:p>
          <a:p>
            <a:pPr lvl="1"/>
            <a:r>
              <a:rPr lang="en-GB" sz="1600" dirty="0" smtClean="0"/>
              <a:t>Although AP sends the single broadcast Probe Response, it does not guarantee that All STAs can receive the Probe Response from AP because </a:t>
            </a:r>
            <a:r>
              <a:rPr lang="en-US" sz="1600" dirty="0" smtClean="0"/>
              <a:t>the STA dependent time window</a:t>
            </a:r>
            <a:r>
              <a:rPr lang="en-GB" sz="1600" dirty="0" smtClean="0"/>
              <a:t> for Probe Response monitoring (i.e., </a:t>
            </a:r>
            <a:r>
              <a:rPr lang="en-GB" sz="1600" dirty="0" err="1" smtClean="0"/>
              <a:t>MinChannelTime</a:t>
            </a:r>
            <a:r>
              <a:rPr lang="en-GB" sz="1600" dirty="0" smtClean="0"/>
              <a:t>, </a:t>
            </a:r>
            <a:r>
              <a:rPr lang="en-GB" sz="1600" dirty="0" err="1" smtClean="0"/>
              <a:t>MaxChannelitme</a:t>
            </a:r>
            <a:r>
              <a:rPr lang="en-GB" sz="1600" dirty="0" smtClean="0"/>
              <a:t>) is different from each other and AP can not know STA dependent time window.</a:t>
            </a:r>
          </a:p>
          <a:p>
            <a:pPr lvl="1"/>
            <a:r>
              <a:rPr lang="en-US" sz="1600" dirty="0" smtClean="0"/>
              <a:t>That is, AP should know the STA dependent time window for Probe Response monitoring to send broadcast addressed Probe Response.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altLang="zh-CN" sz="1600" dirty="0" smtClean="0"/>
              <a:t>IEEE802.11-12/0151r7 describes “STA may include a wait-time-for-Probe-Response element to Probe Request to provide a max listening duration for which the STA indicates it will wait for Probe Response transmission.”</a:t>
            </a:r>
          </a:p>
          <a:p>
            <a:pPr lvl="1"/>
            <a:r>
              <a:rPr lang="en-US" sz="1600" dirty="0" smtClean="0"/>
              <a:t>It is necessary to specify the predefined time interval (i.e.,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) and a wait-time-for-Probe-Response.</a:t>
            </a:r>
          </a:p>
          <a:p>
            <a:pPr lvl="1"/>
            <a:endParaRPr lang="en-US" altLang="zh-CN" sz="16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sz="1400" dirty="0" smtClean="0"/>
          </a:p>
          <a:p>
            <a:endParaRPr lang="en-US" sz="1600" b="0" dirty="0" smtClean="0"/>
          </a:p>
          <a:p>
            <a:endParaRPr lang="en-US" sz="1600" b="0" dirty="0" smtClean="0"/>
          </a:p>
          <a:p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atinLnBrk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 smtClean="0"/>
              <a:t>Proposal</a:t>
            </a:r>
          </a:p>
          <a:p>
            <a:pPr lvl="1"/>
            <a:r>
              <a:rPr lang="en-US" sz="1600" b="0" dirty="0" smtClean="0"/>
              <a:t>Predefined time interval which described in SFD (6.1.6) is set to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 and may be preconfigured </a:t>
            </a:r>
            <a:r>
              <a:rPr lang="en-US" sz="1600" dirty="0" smtClean="0"/>
              <a:t>to both STA and AP.</a:t>
            </a:r>
          </a:p>
          <a:p>
            <a:pPr lvl="1"/>
            <a:r>
              <a:rPr lang="en-US" sz="1600" b="0" dirty="0" smtClean="0"/>
              <a:t>A-wait-time-for-Probe-Response which described in SFD (6.1.7) is set to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</a:t>
            </a:r>
          </a:p>
          <a:p>
            <a:r>
              <a:rPr lang="en-US" sz="1800" dirty="0" smtClean="0"/>
              <a:t>Example (Probe Response omission)</a:t>
            </a:r>
          </a:p>
          <a:p>
            <a:pPr lvl="1"/>
            <a:r>
              <a:rPr lang="en-US" sz="1600" b="0" dirty="0" smtClean="0"/>
              <a:t>After receiving the Probe Request, AP checks whether TBTT(i.e., Target Beacon Transmission Time) occurs within the preconfigured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.</a:t>
            </a:r>
          </a:p>
          <a:p>
            <a:pPr lvl="1"/>
            <a:r>
              <a:rPr lang="en-US" sz="1600" b="0" dirty="0" smtClean="0"/>
              <a:t>If TBTT occurs within the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AP can omit Probe Response transmission and sends Beacon on TBTT occurrence.</a:t>
            </a:r>
          </a:p>
          <a:p>
            <a:pPr lvl="1"/>
            <a:r>
              <a:rPr lang="en-US" sz="1600" b="0" dirty="0" smtClean="0"/>
              <a:t>Otherwise, AP sends Probe Response in response to Probe Request.</a:t>
            </a:r>
          </a:p>
          <a:p>
            <a:pPr lvl="1"/>
            <a:r>
              <a:rPr lang="en-US" sz="1600" b="0" dirty="0" smtClean="0"/>
              <a:t>If AP receives any MAC frame (e.g., Probe Response) within STA’s </a:t>
            </a:r>
            <a:r>
              <a:rPr lang="en-US" sz="1600" b="0" dirty="0" err="1" smtClean="0"/>
              <a:t>MinChannelTime</a:t>
            </a:r>
            <a:r>
              <a:rPr lang="en-US" sz="1600" b="0" dirty="0" smtClean="0"/>
              <a:t>, it checks whether TBTT occurs within the STA’s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 </a:t>
            </a:r>
          </a:p>
          <a:p>
            <a:pPr lvl="1"/>
            <a:r>
              <a:rPr lang="en-US" sz="1600" b="0" dirty="0" smtClean="0"/>
              <a:t>In this case, AP can omit Probe Response transmission when TBTT occurs within STA’s </a:t>
            </a:r>
            <a:r>
              <a:rPr lang="en-US" sz="1600" b="0" dirty="0" err="1" smtClean="0"/>
              <a:t>MaxChannelTime</a:t>
            </a:r>
            <a:r>
              <a:rPr lang="en-US" sz="1600" b="0" dirty="0" smtClean="0"/>
              <a:t>. 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1800" dirty="0" smtClean="0"/>
              <a:t>Example (Probe Response Broadcasting)</a:t>
            </a:r>
          </a:p>
          <a:p>
            <a:pPr lvl="1"/>
            <a:r>
              <a:rPr lang="en-US" sz="1600" dirty="0" smtClean="0"/>
              <a:t>After receiving the multiple Probe Requests, AP checks a-wait-time-Probe-Response (i.e., </a:t>
            </a:r>
            <a:r>
              <a:rPr lang="en-US" sz="1600" dirty="0" err="1" smtClean="0"/>
              <a:t>MaxChannelTime</a:t>
            </a:r>
            <a:r>
              <a:rPr lang="en-US" sz="1600" dirty="0" smtClean="0"/>
              <a:t>) of STAs.</a:t>
            </a:r>
          </a:p>
          <a:p>
            <a:pPr lvl="1"/>
            <a:r>
              <a:rPr lang="en-US" altLang="zh-CN" sz="1600" dirty="0" smtClean="0"/>
              <a:t>An AP refers to preconfigured </a:t>
            </a:r>
            <a:r>
              <a:rPr lang="en-US" altLang="zh-CN" sz="1600" dirty="0" err="1" smtClean="0"/>
              <a:t>MinChannelTime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MaxChannelTime</a:t>
            </a:r>
            <a:r>
              <a:rPr lang="en-US" altLang="zh-CN" sz="1600" dirty="0" smtClean="0"/>
              <a:t> of STAs  and responds to multiple Probe Requests from one or more STAs with a single broadcast addressed response frame at overlapping time period of </a:t>
            </a:r>
            <a:r>
              <a:rPr lang="en-US" altLang="zh-CN" sz="1600" dirty="0" err="1" smtClean="0"/>
              <a:t>MinChannelTime</a:t>
            </a:r>
            <a:r>
              <a:rPr lang="en-US" altLang="zh-CN" sz="1600" dirty="0" smtClean="0"/>
              <a:t> of each STA or </a:t>
            </a:r>
            <a:r>
              <a:rPr lang="en-US" altLang="zh-CN" sz="1600" dirty="0" err="1" smtClean="0"/>
              <a:t>MaxChannelTime</a:t>
            </a:r>
            <a:r>
              <a:rPr lang="en-US" altLang="zh-CN" sz="1600" dirty="0" smtClean="0"/>
              <a:t> of STA</a:t>
            </a:r>
            <a:r>
              <a:rPr lang="en-US" sz="1600" dirty="0" smtClean="0"/>
              <a:t>. </a:t>
            </a:r>
          </a:p>
          <a:p>
            <a:pPr lvl="1"/>
            <a:endParaRPr lang="en-US" sz="1600" b="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Example of Probe Response Omission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If TBTT occurs within the preconfigured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, AP can omit Probe Response transmission and sends Beacon on TBTT occurrence.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Omission of the Probe Response </a:t>
            </a:r>
            <a:endParaRPr lang="ko-KR" altLang="en-US" sz="1400" b="1" dirty="0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565150" y="2192338"/>
          <a:ext cx="8015288" cy="2473325"/>
        </p:xfrm>
        <a:graphic>
          <a:graphicData uri="http://schemas.openxmlformats.org/presentationml/2006/ole">
            <p:oleObj spid="_x0000_s171011" name="Visio" r:id="rId4" imgW="8446040" imgH="25399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Example (2/2)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endParaRPr lang="en-US" sz="1800" b="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685800" y="2149475"/>
          <a:ext cx="8110538" cy="2727325"/>
        </p:xfrm>
        <a:graphic>
          <a:graphicData uri="http://schemas.openxmlformats.org/presentationml/2006/ole">
            <p:oleObj spid="_x0000_s193539" name="Visio" r:id="rId4" imgW="8553855" imgH="2899823" progId="Visio.Drawing.11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24200" y="5178623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Figure2 . Probe Response broadcasting </a:t>
            </a:r>
            <a:endParaRPr lang="ko-KR" altLang="en-US" sz="14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of Probe Response broadcasting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20877</TotalTime>
  <Words>1302</Words>
  <Application>Microsoft Office PowerPoint</Application>
  <PresentationFormat>화면 슬라이드 쇼(4:3)</PresentationFormat>
  <Paragraphs>208</Paragraphs>
  <Slides>12</Slides>
  <Notes>12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802-11-Submission</vt:lpstr>
      <vt:lpstr>Visio</vt:lpstr>
      <vt:lpstr>Reducing the Probe Response transmission</vt:lpstr>
      <vt:lpstr>Abstract</vt:lpstr>
      <vt:lpstr>Conformance w/ TGai PAR &amp; 5C </vt:lpstr>
      <vt:lpstr>Background (1/2) </vt:lpstr>
      <vt:lpstr>Background (2/2) </vt:lpstr>
      <vt:lpstr>Proposal (1/3)</vt:lpstr>
      <vt:lpstr>Proposal (2/3)</vt:lpstr>
      <vt:lpstr>Example (1/2)</vt:lpstr>
      <vt:lpstr>Example (2/2)</vt:lpstr>
      <vt:lpstr>Conclusion</vt:lpstr>
      <vt:lpstr>Motion 1</vt:lpstr>
      <vt:lpstr>Motion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825</cp:revision>
  <cp:lastPrinted>1998-02-10T13:28:06Z</cp:lastPrinted>
  <dcterms:created xsi:type="dcterms:W3CDTF">2011-07-17T04:42:17Z</dcterms:created>
  <dcterms:modified xsi:type="dcterms:W3CDTF">2012-05-14T05:59:56Z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296408861</vt:i4>
  </property>
  <property fmtid="{D5CDD505-2E9C-101B-9397-08002B2CF9AE}" pid="4" name="_NewReviewCycle">
    <vt:lpwstr/>
  </property>
  <property fmtid="{D5CDD505-2E9C-101B-9397-08002B2CF9AE}" pid="5" name="_EmailSubject">
    <vt:lpwstr>revised: Motions for tomorrow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-976495274</vt:i4>
  </property>
</Properties>
</file>