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57" r:id="rId3"/>
    <p:sldId id="312" r:id="rId4"/>
    <p:sldId id="373" r:id="rId5"/>
    <p:sldId id="372" r:id="rId6"/>
    <p:sldId id="355" r:id="rId7"/>
    <p:sldId id="374" r:id="rId8"/>
    <p:sldId id="357" r:id="rId9"/>
    <p:sldId id="368" r:id="rId10"/>
    <p:sldId id="363" r:id="rId11"/>
    <p:sldId id="359" r:id="rId12"/>
    <p:sldId id="360" r:id="rId13"/>
    <p:sldId id="361" r:id="rId14"/>
    <p:sldId id="370" r:id="rId15"/>
    <p:sldId id="371" r:id="rId16"/>
  </p:sldIdLst>
  <p:sldSz cx="9144000" cy="6858000" type="screen4x3"/>
  <p:notesSz cx="6669088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FA46"/>
    <a:srgbClr val="FF717A"/>
    <a:srgbClr val="7394FF"/>
    <a:srgbClr val="FFA26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692" autoAdjust="0"/>
    <p:restoredTop sz="92647" autoAdjust="0"/>
  </p:normalViewPr>
  <p:slideViewPr>
    <p:cSldViewPr>
      <p:cViewPr varScale="1">
        <p:scale>
          <a:sx n="91" d="100"/>
          <a:sy n="91" d="100"/>
        </p:scale>
        <p:origin x="-16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438" y="-120"/>
      </p:cViewPr>
      <p:guideLst>
        <p:guide orient="horz" pos="3127"/>
        <p:guide pos="210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4490" y="19021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68741" y="19021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425595" y="9608946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13915" y="960894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73096469-19DD-486A-8BB2-DAF8BBB377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67215" y="414384"/>
            <a:ext cx="533466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67215" y="960894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67215" y="9597058"/>
            <a:ext cx="54827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79488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45714" y="1052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29044" y="1052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2013" y="750888"/>
            <a:ext cx="4945062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8601" y="4716162"/>
            <a:ext cx="4891886" cy="4468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28815" y="9612343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charset="0"/>
                <a:ea typeface="+mn-ea"/>
              </a:defRPr>
            </a:lvl5pPr>
          </a:lstStyle>
          <a:p>
            <a:pPr lvl="4"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74805" y="961234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369977F7-8B4B-4D23-A570-8BA4F46129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96223" y="961234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96224" y="9610645"/>
            <a:ext cx="52766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2937" y="317581"/>
            <a:ext cx="54232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15955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77398" y="961234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96E74E92-3797-4A2A-849A-8F52EB7D17DE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50888"/>
            <a:ext cx="4945062" cy="3709987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77398" y="961234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419B3B7E-A639-4003-B894-8162D6370F54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50888"/>
            <a:ext cx="4945062" cy="3709987"/>
          </a:xfrm>
          <a:ln cap="flat"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ja-JP" smtClean="0"/>
              <a:t>doc.: IEEE 802.11-yy/xxxxr0</a:t>
            </a:r>
            <a:endParaRPr lang="en-US" altLang="ja-JP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Month Year</a:t>
            </a:r>
            <a:endParaRPr lang="en-US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ja-JP" smtClean="0"/>
              <a:t>John Doe, Some Company</a:t>
            </a:r>
            <a:endParaRPr lang="en-US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77398" y="9612343"/>
            <a:ext cx="415177" cy="184666"/>
          </a:xfrm>
        </p:spPr>
        <p:txBody>
          <a:bodyPr/>
          <a:lstStyle/>
          <a:p>
            <a:r>
              <a:rPr lang="en-US" altLang="ja-JP" smtClean="0"/>
              <a:t>Page </a:t>
            </a:r>
            <a:fld id="{86ADF5D0-7AFF-7A41-A694-BD30783C5616}" type="slidenum">
              <a:rPr lang="en-US" altLang="ja-JP" smtClean="0"/>
              <a:pPr/>
              <a:t>3</a:t>
            </a:fld>
            <a:endParaRPr lang="en-US" altLang="ja-JP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22818" y="6475413"/>
            <a:ext cx="102111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8674BB-66FF-41C7-B1F8-A31052B6A5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22826" y="6475413"/>
            <a:ext cx="102111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Slide </a:t>
            </a:r>
            <a:fld id="{F849415C-ECDB-492C-B7EB-181F0513442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May 2012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22823" y="6475413"/>
            <a:ext cx="10211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5D8987-562A-4CC7-AA9B-2A26DAF1BF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01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b="1" dirty="0">
                <a:latin typeface="Times New Roman" charset="0"/>
                <a:ea typeface="+mn-ea"/>
              </a:rPr>
              <a:t>doc.: </a:t>
            </a:r>
            <a:r>
              <a:rPr lang="en-US" altLang="ja-JP" sz="1800" b="1" kern="1200" dirty="0" smtClean="0">
                <a:solidFill>
                  <a:schemeClr val="tx1"/>
                </a:solidFill>
                <a:latin typeface="Times New Roman" charset="0"/>
                <a:ea typeface="宋体" pitchFamily="2" charset="-122"/>
                <a:cs typeface="+mn-cs"/>
              </a:rPr>
              <a:t>IEEE 802.11-12/0xxxrx</a:t>
            </a:r>
            <a:endParaRPr lang="en-US" altLang="ja-JP" sz="1800" b="1" kern="1200" dirty="0">
              <a:solidFill>
                <a:schemeClr val="tx1"/>
              </a:solidFill>
              <a:latin typeface="Times New Roman" charset="0"/>
              <a:ea typeface="宋体" pitchFamily="2" charset="-122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iwon.park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kiseon.ryu@lge.com" TargetMode="External"/><Relationship Id="rId4" Type="http://schemas.openxmlformats.org/officeDocument/2006/relationships/hyperlink" Target="mailto:Jinsam.kwak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54136526"/>
              </p:ext>
            </p:extLst>
          </p:nvPr>
        </p:nvGraphicFramePr>
        <p:xfrm>
          <a:off x="609600" y="2286000"/>
          <a:ext cx="7924800" cy="1682115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Name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Phone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email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Giwon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LG R&amp;D Complex 533, Hogye-1dong, Dongan-Gu, Anyang, Kyungki, 431-749, Korea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+82-31-450-1879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0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giwon.park@lge.com</a:t>
                      </a:r>
                      <a:endParaRPr kumimoji="1" lang="en-US" altLang="zh-CN" sz="100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Jinsam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Kwak</a:t>
                      </a:r>
                      <a:endParaRPr kumimoji="0" lang="zh-CN" altLang="zh-CN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LG R&amp;D Complex 533, Hogye-1dong, Dongan-Gu, Anyang, Kyungki, 431-749, Korea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+82-31-450-7902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0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Jinsam.kwak@lge.com</a:t>
                      </a:r>
                      <a:endParaRPr kumimoji="1" lang="en-US" altLang="zh-CN" sz="100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err="1" smtClean="0"/>
                        <a:t>Kiseon</a:t>
                      </a:r>
                      <a:r>
                        <a:rPr kumimoji="1" lang="en-US" altLang="ja-JP" sz="1000" dirty="0" smtClean="0"/>
                        <a:t> Ryu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LG Electronics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10225</a:t>
                      </a:r>
                      <a:r>
                        <a:rPr lang="it-IT" sz="1000" baseline="0" dirty="0" smtClean="0"/>
                        <a:t> Willow Creek Rd</a:t>
                      </a:r>
                      <a:r>
                        <a:rPr lang="it-IT" sz="1000" dirty="0" smtClean="0"/>
                        <a:t>, San Diego, CA, 92131, USA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+1 (858)-635-5209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hlinkClick r:id="rId5"/>
                        </a:rPr>
                        <a:t>kiseon.ryu@lge.com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Reducing the Probe Response transmission</a:t>
            </a:r>
            <a:endParaRPr lang="en-US" altLang="ja-JP" dirty="0" smtClean="0">
              <a:ea typeface="MS PGothic" pitchFamily="34" charset="-128"/>
            </a:endParaRPr>
          </a:p>
        </p:txBody>
      </p:sp>
      <p:sp>
        <p:nvSpPr>
          <p:cNvPr id="51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33400"/>
          </a:xfrm>
        </p:spPr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Date: 2012-05-xx</a:t>
            </a:r>
          </a:p>
        </p:txBody>
      </p:sp>
      <p:sp>
        <p:nvSpPr>
          <p:cNvPr id="516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AD4FACCD-CD97-4575-A2CB-6C6311C724C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5164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ja-JP" sz="2000" b="1">
                <a:ea typeface="MS PGothic" pitchFamily="34" charset="-128"/>
              </a:rPr>
              <a:t>Authors:</a:t>
            </a:r>
            <a:endParaRPr lang="en-US" altLang="ja-JP" sz="2000">
              <a:ea typeface="MS PGothic" pitchFamily="34" charset="-128"/>
            </a:endParaRPr>
          </a:p>
        </p:txBody>
      </p:sp>
      <p:sp>
        <p:nvSpPr>
          <p:cNvPr id="1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514532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Knowing the STA dependent time window (i.e., </a:t>
            </a:r>
            <a:r>
              <a:rPr lang="en-US" sz="2000" dirty="0" err="1" smtClean="0"/>
              <a:t>MinChannelTime</a:t>
            </a:r>
            <a:r>
              <a:rPr lang="en-US" sz="2000" dirty="0" smtClean="0"/>
              <a:t> and </a:t>
            </a:r>
            <a:r>
              <a:rPr lang="en-US" sz="2000" dirty="0" err="1" smtClean="0"/>
              <a:t>MaxChannelTime</a:t>
            </a:r>
            <a:r>
              <a:rPr lang="en-US" sz="2000" dirty="0" smtClean="0"/>
              <a:t>) allows AP to omit or broadcast the Probe Response. </a:t>
            </a:r>
          </a:p>
          <a:p>
            <a:r>
              <a:rPr lang="en-US" sz="2000" dirty="0" smtClean="0"/>
              <a:t>Predefined time interval which described in SFD (6.1.6) is set to </a:t>
            </a:r>
            <a:r>
              <a:rPr lang="en-US" sz="2000" dirty="0" err="1" smtClean="0"/>
              <a:t>MinChannelTime</a:t>
            </a:r>
            <a:r>
              <a:rPr lang="en-US" sz="2000" dirty="0" smtClean="0"/>
              <a:t> and may be preconfigured to both STA and AP.</a:t>
            </a:r>
          </a:p>
          <a:p>
            <a:r>
              <a:rPr lang="en-US" sz="2000" dirty="0" smtClean="0"/>
              <a:t>A-wait-time-for-Probe-Response which described in SFD (6.1.7) is set to </a:t>
            </a:r>
            <a:r>
              <a:rPr lang="en-US" sz="2000" dirty="0" err="1" smtClean="0"/>
              <a:t>MaxChannelTime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 1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/>
          </a:bodyPr>
          <a:lstStyle/>
          <a:p>
            <a:r>
              <a:rPr lang="en-GB" dirty="0" smtClean="0"/>
              <a:t>Move to add the following text to the end of the clause 6.1.6 of the specification framework document:</a:t>
            </a:r>
            <a:endParaRPr lang="ko-KR" altLang="en-US" dirty="0" smtClean="0"/>
          </a:p>
          <a:p>
            <a:pPr algn="just">
              <a:spcAft>
                <a:spcPts val="0"/>
              </a:spcAft>
              <a:buNone/>
            </a:pPr>
            <a:endParaRPr lang="en-US" b="0" dirty="0" smtClean="0"/>
          </a:p>
          <a:p>
            <a:pPr algn="just">
              <a:spcAft>
                <a:spcPts val="0"/>
              </a:spcAft>
              <a:buNone/>
            </a:pPr>
            <a:r>
              <a:rPr lang="en-US" b="0" dirty="0" smtClean="0"/>
              <a:t>When performing active scanning, FILS capable STA may include the predefined time interval (i.e., </a:t>
            </a:r>
            <a:r>
              <a:rPr lang="en-US" b="0" dirty="0" err="1" smtClean="0"/>
              <a:t>MinChannelTime</a:t>
            </a:r>
            <a:r>
              <a:rPr lang="en-US" b="0" dirty="0" smtClean="0"/>
              <a:t>) in Probe Request for Probe Response omission.</a:t>
            </a:r>
            <a:endParaRPr lang="ko-KR" altLang="en-US" b="0" dirty="0" smtClean="0">
              <a:ea typeface="맑은 고딕"/>
            </a:endParaRPr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r>
              <a:rPr lang="en-US" sz="1800" dirty="0" smtClean="0"/>
              <a:t>Moved :	</a:t>
            </a:r>
          </a:p>
          <a:p>
            <a:pPr lvl="0">
              <a:buNone/>
            </a:pPr>
            <a:r>
              <a:rPr lang="en-US" sz="1800" dirty="0" smtClean="0"/>
              <a:t>Seconded: </a:t>
            </a:r>
          </a:p>
          <a:p>
            <a:pPr lvl="0">
              <a:buNone/>
            </a:pPr>
            <a:endParaRPr lang="en-US" sz="1800" dirty="0" smtClean="0"/>
          </a:p>
          <a:p>
            <a:pPr lvl="0">
              <a:buNone/>
            </a:pPr>
            <a:r>
              <a:rPr lang="en-US" sz="1800" dirty="0" smtClean="0"/>
              <a:t>Yes: 	No:      Abstain:</a:t>
            </a:r>
          </a:p>
          <a:p>
            <a:endParaRPr lang="en-US" sz="2000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</p:spTree>
    <p:extLst>
      <p:ext uri="{BB962C8B-B14F-4D97-AF65-F5344CB8AC3E}">
        <p14:creationId xmlns="" xmlns:p14="http://schemas.microsoft.com/office/powerpoint/2010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 2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/>
          </a:bodyPr>
          <a:lstStyle/>
          <a:p>
            <a:r>
              <a:rPr lang="en-GB" dirty="0" smtClean="0"/>
              <a:t>Move to add the following text to the end of the clause 6.1.6 of the specification framework document:</a:t>
            </a:r>
            <a:endParaRPr lang="ko-KR" altLang="en-US" dirty="0" smtClean="0"/>
          </a:p>
          <a:p>
            <a:endParaRPr lang="en-US" dirty="0" smtClean="0"/>
          </a:p>
          <a:p>
            <a:pPr algn="just">
              <a:spcAft>
                <a:spcPts val="0"/>
              </a:spcAft>
              <a:buNone/>
            </a:pPr>
            <a:r>
              <a:rPr lang="en-US" b="0" dirty="0" smtClean="0"/>
              <a:t>After receiving predefined timer interval in Probe Request, AP checks whether TBTT(i.e., Target Beacon Transmission Time) occurs within the </a:t>
            </a:r>
            <a:r>
              <a:rPr lang="en-US" b="0" dirty="0" err="1" smtClean="0"/>
              <a:t>MinChannelTime</a:t>
            </a:r>
            <a:r>
              <a:rPr lang="en-US" b="0" dirty="0" smtClean="0"/>
              <a:t>.</a:t>
            </a:r>
            <a:endParaRPr lang="ko-KR" altLang="en-US" b="0" dirty="0" smtClean="0">
              <a:ea typeface="맑은 고딕"/>
            </a:endParaRPr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r>
              <a:rPr lang="en-US" sz="1800" dirty="0" smtClean="0"/>
              <a:t>Moved :	</a:t>
            </a:r>
          </a:p>
          <a:p>
            <a:pPr lvl="0">
              <a:buNone/>
            </a:pPr>
            <a:r>
              <a:rPr lang="en-US" sz="1800" dirty="0" smtClean="0"/>
              <a:t>Seconded: </a:t>
            </a:r>
          </a:p>
          <a:p>
            <a:pPr lvl="0">
              <a:buNone/>
            </a:pPr>
            <a:endParaRPr lang="en-US" sz="1800" dirty="0" smtClean="0"/>
          </a:p>
          <a:p>
            <a:pPr lvl="0">
              <a:buNone/>
            </a:pPr>
            <a:r>
              <a:rPr lang="en-US" sz="1800" dirty="0" smtClean="0"/>
              <a:t>Yes: 	No:      Abstain:</a:t>
            </a:r>
          </a:p>
          <a:p>
            <a:endParaRPr lang="en-US" sz="2000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</p:spTree>
    <p:extLst>
      <p:ext uri="{BB962C8B-B14F-4D97-AF65-F5344CB8AC3E}">
        <p14:creationId xmlns="" xmlns:p14="http://schemas.microsoft.com/office/powerpoint/2010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 3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/>
          </a:bodyPr>
          <a:lstStyle/>
          <a:p>
            <a:r>
              <a:rPr lang="en-GB" dirty="0" smtClean="0"/>
              <a:t>Move to add the following text to the end of the clause 6.1.6 of the specification framework document:</a:t>
            </a:r>
            <a:endParaRPr lang="ko-KR" altLang="en-US" dirty="0" smtClean="0"/>
          </a:p>
          <a:p>
            <a:pPr algn="just">
              <a:spcAft>
                <a:spcPts val="0"/>
              </a:spcAft>
              <a:buNone/>
            </a:pPr>
            <a:endParaRPr lang="en-US" dirty="0" smtClean="0"/>
          </a:p>
          <a:p>
            <a:pPr algn="just">
              <a:spcAft>
                <a:spcPts val="0"/>
              </a:spcAft>
              <a:buNone/>
            </a:pPr>
            <a:r>
              <a:rPr lang="en-US" b="0" dirty="0" smtClean="0"/>
              <a:t>If TBTT occurs within the predefined time interval, AP can omit Probe Response transmission and sends Beacon on TBTT occurrence.</a:t>
            </a:r>
          </a:p>
          <a:p>
            <a:pPr lvl="0">
              <a:buNone/>
            </a:pPr>
            <a:endParaRPr lang="en-US" sz="1800" dirty="0" smtClean="0"/>
          </a:p>
          <a:p>
            <a:pPr lvl="0">
              <a:buNone/>
            </a:pPr>
            <a:r>
              <a:rPr lang="en-US" sz="1800" dirty="0" smtClean="0"/>
              <a:t>Moved :	</a:t>
            </a:r>
          </a:p>
          <a:p>
            <a:pPr lvl="0">
              <a:buNone/>
            </a:pPr>
            <a:r>
              <a:rPr lang="en-US" sz="1800" dirty="0" smtClean="0"/>
              <a:t>Seconded: </a:t>
            </a:r>
          </a:p>
          <a:p>
            <a:pPr lvl="0">
              <a:buNone/>
            </a:pPr>
            <a:endParaRPr lang="en-US" sz="1800" dirty="0" smtClean="0"/>
          </a:p>
          <a:p>
            <a:pPr lvl="0">
              <a:buNone/>
            </a:pPr>
            <a:r>
              <a:rPr lang="en-US" sz="1800" dirty="0" smtClean="0"/>
              <a:t>Yes: 	No:      Abstain:</a:t>
            </a:r>
          </a:p>
          <a:p>
            <a:endParaRPr lang="en-US" sz="2000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4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</p:spTree>
    <p:extLst>
      <p:ext uri="{BB962C8B-B14F-4D97-AF65-F5344CB8AC3E}">
        <p14:creationId xmlns="" xmlns:p14="http://schemas.microsoft.com/office/powerpoint/2010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 4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/>
          </a:bodyPr>
          <a:lstStyle/>
          <a:p>
            <a:r>
              <a:rPr lang="en-GB" dirty="0" smtClean="0"/>
              <a:t>Move to add the following text to the end of the clause 6.1.5 of the specification framework document:</a:t>
            </a:r>
            <a:endParaRPr lang="ko-KR" altLang="en-US" dirty="0" smtClean="0"/>
          </a:p>
          <a:p>
            <a:pPr algn="just">
              <a:spcAft>
                <a:spcPts val="0"/>
              </a:spcAft>
              <a:buNone/>
            </a:pPr>
            <a:endParaRPr lang="en-US" b="0" dirty="0" smtClean="0"/>
          </a:p>
          <a:p>
            <a:pPr algn="just">
              <a:spcAft>
                <a:spcPts val="0"/>
              </a:spcAft>
              <a:buNone/>
            </a:pPr>
            <a:r>
              <a:rPr lang="en-US" b="0" dirty="0" smtClean="0"/>
              <a:t>When performing active scanning, FILS capable STA may include the predefined time interval (i.e., </a:t>
            </a:r>
            <a:r>
              <a:rPr lang="en-US" b="0" dirty="0" err="1" smtClean="0"/>
              <a:t>MinChannelTime</a:t>
            </a:r>
            <a:r>
              <a:rPr lang="en-US" b="0" dirty="0" smtClean="0"/>
              <a:t>) in Probe Request for transmission of a single broadcast addressed Probe Response.</a:t>
            </a:r>
            <a:endParaRPr lang="ko-KR" altLang="en-US" b="0" dirty="0" smtClean="0">
              <a:ea typeface="맑은 고딕"/>
            </a:endParaRPr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r>
              <a:rPr lang="en-US" sz="1800" dirty="0" smtClean="0"/>
              <a:t>Moved :	</a:t>
            </a:r>
          </a:p>
          <a:p>
            <a:pPr lvl="0">
              <a:buNone/>
            </a:pPr>
            <a:r>
              <a:rPr lang="en-US" sz="1800" dirty="0" smtClean="0"/>
              <a:t>Seconded: </a:t>
            </a:r>
          </a:p>
          <a:p>
            <a:pPr lvl="0">
              <a:buNone/>
            </a:pPr>
            <a:endParaRPr lang="en-US" sz="1800" dirty="0" smtClean="0"/>
          </a:p>
          <a:p>
            <a:pPr lvl="0">
              <a:buNone/>
            </a:pPr>
            <a:r>
              <a:rPr lang="en-US" sz="1800" dirty="0" smtClean="0"/>
              <a:t>Yes: 	No:      Abstain:</a:t>
            </a:r>
          </a:p>
          <a:p>
            <a:endParaRPr lang="en-US" sz="2000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</p:spTree>
    <p:extLst>
      <p:ext uri="{BB962C8B-B14F-4D97-AF65-F5344CB8AC3E}">
        <p14:creationId xmlns="" xmlns:p14="http://schemas.microsoft.com/office/powerpoint/2010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 5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/>
          </a:bodyPr>
          <a:lstStyle/>
          <a:p>
            <a:r>
              <a:rPr lang="en-GB" dirty="0" smtClean="0"/>
              <a:t>Move to add the following text to the end of the clause 6.1.5 of the specification framework document:</a:t>
            </a:r>
            <a:endParaRPr lang="ko-KR" altLang="en-US" dirty="0" smtClean="0"/>
          </a:p>
          <a:p>
            <a:pPr algn="just">
              <a:spcAft>
                <a:spcPts val="0"/>
              </a:spcAft>
              <a:buNone/>
            </a:pPr>
            <a:endParaRPr lang="en-US" b="0" dirty="0" smtClean="0"/>
          </a:p>
          <a:p>
            <a:pPr algn="just">
              <a:spcAft>
                <a:spcPts val="0"/>
              </a:spcAft>
              <a:buNone/>
            </a:pPr>
            <a:r>
              <a:rPr lang="en-US" b="0" dirty="0" smtClean="0"/>
              <a:t>AP responds to multiple Probe Requests from one or more STAs with a single broadcast addressed response frame at overlapping time period of </a:t>
            </a:r>
            <a:r>
              <a:rPr lang="en-US" b="0" dirty="0" err="1" smtClean="0"/>
              <a:t>MinChannelTime</a:t>
            </a:r>
            <a:r>
              <a:rPr lang="en-US" b="0" dirty="0" smtClean="0"/>
              <a:t> of each STA.</a:t>
            </a:r>
            <a:endParaRPr lang="ko-KR" altLang="en-US" b="0" dirty="0" smtClean="0">
              <a:ea typeface="맑은 고딕"/>
            </a:endParaRPr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r>
              <a:rPr lang="en-US" sz="1800" dirty="0" smtClean="0"/>
              <a:t>Moved :	</a:t>
            </a:r>
          </a:p>
          <a:p>
            <a:pPr lvl="0">
              <a:buNone/>
            </a:pPr>
            <a:r>
              <a:rPr lang="en-US" sz="1800" dirty="0" smtClean="0"/>
              <a:t>Seconded: </a:t>
            </a:r>
          </a:p>
          <a:p>
            <a:pPr lvl="0">
              <a:buNone/>
            </a:pPr>
            <a:endParaRPr lang="en-US" sz="1800" dirty="0" smtClean="0"/>
          </a:p>
          <a:p>
            <a:pPr lvl="0">
              <a:buNone/>
            </a:pPr>
            <a:r>
              <a:rPr lang="en-US" sz="1800" dirty="0" smtClean="0"/>
              <a:t>Yes: 	No:      Abstain:</a:t>
            </a:r>
          </a:p>
          <a:p>
            <a:endParaRPr lang="en-US" sz="2000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</p:spTree>
    <p:extLst>
      <p:ext uri="{BB962C8B-B14F-4D97-AF65-F5344CB8AC3E}">
        <p14:creationId xmlns="" xmlns:p14="http://schemas.microsoft.com/office/powerpoint/2010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614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C412BA04-F38A-4ADF-9DED-8047414DD716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Abstract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document proposes to reduce the overhead of Probe Response transmission by including the </a:t>
            </a:r>
            <a:r>
              <a:rPr lang="en-US" dirty="0" err="1" smtClean="0"/>
              <a:t>MinChannelTime</a:t>
            </a:r>
            <a:r>
              <a:rPr lang="en-US" dirty="0" smtClean="0"/>
              <a:t> into the Probe Request.</a:t>
            </a: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w/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r>
              <a:rPr lang="en-US" sz="2800" dirty="0" smtClean="0"/>
              <a:t>Background (1/2)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257800"/>
          </a:xfrm>
        </p:spPr>
        <p:txBody>
          <a:bodyPr/>
          <a:lstStyle/>
          <a:p>
            <a:r>
              <a:rPr lang="en-GB" sz="1800" dirty="0" smtClean="0"/>
              <a:t>Probe Response Omission</a:t>
            </a:r>
          </a:p>
          <a:p>
            <a:pPr lvl="1"/>
            <a:r>
              <a:rPr lang="en-GB" sz="1600" b="0" dirty="0" smtClean="0"/>
              <a:t>In case of active scanning, </a:t>
            </a:r>
            <a:r>
              <a:rPr lang="en-GB" sz="1600" b="0" dirty="0" err="1" smtClean="0"/>
              <a:t>i</a:t>
            </a:r>
            <a:r>
              <a:rPr lang="en-US" sz="1600" b="0" dirty="0" smtClean="0"/>
              <a:t>f PHY-</a:t>
            </a:r>
            <a:r>
              <a:rPr lang="en-US" sz="1600" b="0" dirty="0" err="1" smtClean="0"/>
              <a:t>CCA.indication</a:t>
            </a:r>
            <a:r>
              <a:rPr lang="en-US" sz="1600" b="0" dirty="0" smtClean="0"/>
              <a:t> (busy) primitive has not been detected before the </a:t>
            </a:r>
            <a:r>
              <a:rPr lang="en-US" sz="1600" b="0" dirty="0" err="1" smtClean="0"/>
              <a:t>ProbeTimer</a:t>
            </a:r>
            <a:r>
              <a:rPr lang="en-US" sz="1600" b="0" dirty="0" smtClean="0"/>
              <a:t> reaches </a:t>
            </a:r>
            <a:r>
              <a:rPr lang="en-US" sz="1600" b="0" dirty="0" err="1" smtClean="0"/>
              <a:t>MinChannelTime</a:t>
            </a:r>
            <a:r>
              <a:rPr lang="en-US" sz="1600" b="0" dirty="0" smtClean="0"/>
              <a:t>, STA scans the next channel, else when </a:t>
            </a:r>
            <a:r>
              <a:rPr lang="en-US" sz="1600" b="0" dirty="0" err="1" smtClean="0"/>
              <a:t>ProbeTimer</a:t>
            </a:r>
            <a:r>
              <a:rPr lang="en-US" sz="1600" b="0" dirty="0" smtClean="0"/>
              <a:t> reaches </a:t>
            </a:r>
            <a:r>
              <a:rPr lang="en-US" sz="1600" b="0" dirty="0" err="1" smtClean="0"/>
              <a:t>MaxChannelTime</a:t>
            </a:r>
            <a:r>
              <a:rPr lang="en-US" sz="1600" b="0" dirty="0" smtClean="0"/>
              <a:t>, process all received probe responses.</a:t>
            </a:r>
          </a:p>
          <a:p>
            <a:pPr lvl="1"/>
            <a:r>
              <a:rPr lang="en-US" sz="1600" dirty="0" smtClean="0"/>
              <a:t>Also, if STA monitors the channel when </a:t>
            </a:r>
            <a:r>
              <a:rPr lang="en-US" sz="1600" dirty="0" err="1" smtClean="0"/>
              <a:t>ProbeTimer</a:t>
            </a:r>
            <a:r>
              <a:rPr lang="en-US" sz="1600" dirty="0" smtClean="0"/>
              <a:t> reaches </a:t>
            </a:r>
            <a:r>
              <a:rPr lang="en-US" sz="1600" dirty="0" err="1" smtClean="0"/>
              <a:t>MaxChannelTime</a:t>
            </a:r>
            <a:r>
              <a:rPr lang="en-US" sz="1600" dirty="0" smtClean="0"/>
              <a:t>, AP should set the above predefined time interval to </a:t>
            </a:r>
            <a:r>
              <a:rPr lang="en-US" sz="1600" dirty="0" err="1" smtClean="0"/>
              <a:t>MaxChannelTime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b="0" dirty="0" err="1" smtClean="0"/>
              <a:t>MinChannelTime</a:t>
            </a:r>
            <a:r>
              <a:rPr lang="en-US" sz="1600" b="0" dirty="0" smtClean="0"/>
              <a:t> is a primitive of MLME-</a:t>
            </a:r>
            <a:r>
              <a:rPr lang="en-US" sz="1600" b="0" dirty="0" err="1" smtClean="0"/>
              <a:t>SCAN.request</a:t>
            </a:r>
            <a:r>
              <a:rPr lang="en-US" sz="1600" b="0" dirty="0" smtClean="0"/>
              <a:t>, so its value is only known to the STA locally. Thus</a:t>
            </a:r>
            <a:r>
              <a:rPr lang="en-US" sz="1600" dirty="0" smtClean="0"/>
              <a:t>, if STA does not receive anything within the STA dependent time window (i.e., </a:t>
            </a:r>
            <a:r>
              <a:rPr lang="en-US" sz="1600" dirty="0" err="1" smtClean="0"/>
              <a:t>MinChannelTime</a:t>
            </a:r>
            <a:r>
              <a:rPr lang="en-US" sz="1600" dirty="0" smtClean="0"/>
              <a:t>), STA may switch to other channel without receiving any Probe Response or Beacon sent within AP dependent time window, and it fails to discover that AP.</a:t>
            </a:r>
          </a:p>
          <a:p>
            <a:pPr lvl="1"/>
            <a:r>
              <a:rPr lang="en-US" altLang="zh-CN" sz="1600" dirty="0" smtClean="0"/>
              <a:t>IEEE802.11-12/0151r7 describes </a:t>
            </a:r>
            <a:r>
              <a:rPr lang="en-US" altLang="zh-CN" sz="1800" dirty="0" smtClean="0"/>
              <a:t> </a:t>
            </a:r>
            <a:r>
              <a:rPr lang="en-US" altLang="zh-CN" sz="1600" dirty="0" smtClean="0"/>
              <a:t>“An FILS (Fast Initial Link Setup) Capable AP may omit transmission of Probe Response frame to FILS capable STA(Station)s if the TBTT occurs within a predefined time interval.”</a:t>
            </a:r>
          </a:p>
          <a:p>
            <a:pPr lvl="1"/>
            <a:r>
              <a:rPr lang="en-US" sz="1600" dirty="0" smtClean="0"/>
              <a:t>It is necessary to specify the predefined time interval (i.e., </a:t>
            </a:r>
            <a:r>
              <a:rPr lang="en-US" sz="1600" dirty="0" err="1" smtClean="0"/>
              <a:t>MinChannelTime</a:t>
            </a:r>
            <a:r>
              <a:rPr lang="en-US" sz="1600" dirty="0" smtClean="0"/>
              <a:t>)</a:t>
            </a:r>
            <a:endParaRPr lang="en-US" sz="16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r>
              <a:rPr lang="en-US" sz="2800" dirty="0" smtClean="0"/>
              <a:t>Background (2/2)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257800"/>
          </a:xfrm>
        </p:spPr>
        <p:txBody>
          <a:bodyPr/>
          <a:lstStyle/>
          <a:p>
            <a:r>
              <a:rPr lang="en-US" sz="1800" dirty="0" smtClean="0"/>
              <a:t>Probe Response Broadcasting</a:t>
            </a:r>
            <a:endParaRPr lang="en-US" sz="1800" b="0" dirty="0" smtClean="0"/>
          </a:p>
          <a:p>
            <a:pPr lvl="1"/>
            <a:r>
              <a:rPr lang="en-GB" sz="1600" dirty="0" smtClean="0"/>
              <a:t>Although AP sends the single broadcast Probe Response, it does not guarantee that All STAs can receive the Probe Response from AP because </a:t>
            </a:r>
            <a:r>
              <a:rPr lang="en-US" sz="1600" dirty="0" smtClean="0"/>
              <a:t>the STA dependent time window</a:t>
            </a:r>
            <a:r>
              <a:rPr lang="en-GB" sz="1600" dirty="0" smtClean="0"/>
              <a:t> for Probe Response monitoring (i.e., </a:t>
            </a:r>
            <a:r>
              <a:rPr lang="en-GB" sz="1600" dirty="0" err="1" smtClean="0"/>
              <a:t>MinChannelTime</a:t>
            </a:r>
            <a:r>
              <a:rPr lang="en-GB" sz="1600" dirty="0" smtClean="0"/>
              <a:t>, </a:t>
            </a:r>
            <a:r>
              <a:rPr lang="en-GB" sz="1600" dirty="0" err="1" smtClean="0"/>
              <a:t>MaxChannelitme</a:t>
            </a:r>
            <a:r>
              <a:rPr lang="en-GB" sz="1600" dirty="0" smtClean="0"/>
              <a:t>) is different from each other and AP can not know STA dependent time window.</a:t>
            </a:r>
          </a:p>
          <a:p>
            <a:pPr lvl="1"/>
            <a:r>
              <a:rPr lang="en-US" sz="1600" dirty="0" smtClean="0"/>
              <a:t>That is, AP should know the STA dependent time window for Probe Response monitoring to send broadcast addressed Probe Response.</a:t>
            </a:r>
          </a:p>
          <a:p>
            <a:pPr lvl="1"/>
            <a:r>
              <a:rPr lang="en-US" altLang="zh-CN" sz="1600" dirty="0" smtClean="0"/>
              <a:t>IEEE802.11-12/0151r7 describes </a:t>
            </a:r>
            <a:r>
              <a:rPr lang="en-US" altLang="zh-CN" sz="1800" dirty="0" smtClean="0"/>
              <a:t> </a:t>
            </a:r>
            <a:r>
              <a:rPr lang="en-US" altLang="zh-CN" sz="1600" dirty="0" smtClean="0"/>
              <a:t>“An FILS (Fast Initial Link Setup) Capable AP may omit transmission of Probe Response frame to FILS capable STA(Station)s if the TBTT occurs within a predefined time interval.”</a:t>
            </a:r>
          </a:p>
          <a:p>
            <a:pPr lvl="1"/>
            <a:r>
              <a:rPr lang="en-US" altLang="zh-CN" sz="1600" dirty="0" smtClean="0"/>
              <a:t>IEEE802.11-12/0151r7 describes “STA may include a wait-time-for-Probe-Response element to Probe Request to provide a max listening duration for which the STA indicates it will wait for Probe Response transmission.”</a:t>
            </a:r>
          </a:p>
          <a:p>
            <a:pPr lvl="1"/>
            <a:r>
              <a:rPr lang="en-US" sz="1600" dirty="0" smtClean="0"/>
              <a:t>It is necessary to specify the predefined time interval (i.e., </a:t>
            </a:r>
            <a:r>
              <a:rPr lang="en-US" sz="1600" dirty="0" err="1" smtClean="0"/>
              <a:t>MinChannelTime</a:t>
            </a:r>
            <a:r>
              <a:rPr lang="en-US" sz="1600" dirty="0" smtClean="0"/>
              <a:t>) and a wait-time-for-Probe-Response.</a:t>
            </a:r>
          </a:p>
          <a:p>
            <a:pPr lvl="1"/>
            <a:endParaRPr lang="en-US" altLang="zh-CN" sz="16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sz="1400" dirty="0" smtClean="0"/>
          </a:p>
          <a:p>
            <a:endParaRPr lang="en-US" sz="1600" b="0" dirty="0" smtClean="0"/>
          </a:p>
          <a:p>
            <a:endParaRPr lang="en-US" sz="1600" b="0" dirty="0" smtClean="0"/>
          </a:p>
          <a:p>
            <a:endParaRPr lang="en-US" sz="1800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 latinLnBrk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Proposal (1/3)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sz="1800" dirty="0" smtClean="0"/>
              <a:t>Proposal</a:t>
            </a:r>
          </a:p>
          <a:p>
            <a:pPr lvl="1"/>
            <a:r>
              <a:rPr lang="en-US" sz="1600" b="0" dirty="0" smtClean="0"/>
              <a:t>Predefined time interval which described in SFD (6.1.6) is set to </a:t>
            </a:r>
            <a:r>
              <a:rPr lang="en-US" sz="1600" b="0" dirty="0" err="1" smtClean="0"/>
              <a:t>MinChannelTime</a:t>
            </a:r>
            <a:r>
              <a:rPr lang="en-US" sz="1600" b="0" dirty="0" smtClean="0"/>
              <a:t> and may be preconfigured </a:t>
            </a:r>
            <a:r>
              <a:rPr lang="en-US" sz="1600" dirty="0" smtClean="0"/>
              <a:t>to both STA and AP.</a:t>
            </a:r>
          </a:p>
          <a:p>
            <a:pPr lvl="1"/>
            <a:r>
              <a:rPr lang="en-US" sz="1600" b="0" dirty="0" smtClean="0"/>
              <a:t>A-wait-time-for-Probe-Response which described in SFD (6.1.7) is set to </a:t>
            </a:r>
            <a:r>
              <a:rPr lang="en-US" sz="1600" b="0" dirty="0" err="1" smtClean="0"/>
              <a:t>MaxChannelTime</a:t>
            </a:r>
            <a:r>
              <a:rPr lang="en-US" sz="1600" b="0" dirty="0" smtClean="0"/>
              <a:t>.</a:t>
            </a:r>
          </a:p>
          <a:p>
            <a:r>
              <a:rPr lang="en-US" sz="1800" dirty="0" smtClean="0"/>
              <a:t>Example (Probe Response omission)</a:t>
            </a:r>
          </a:p>
          <a:p>
            <a:pPr lvl="1"/>
            <a:r>
              <a:rPr lang="en-US" sz="1600" b="0" dirty="0" smtClean="0"/>
              <a:t>After receiving the Probe Request, AP checks whether TBTT(i.e., Target Beacon Transmission Time) occurs within the preconfigured </a:t>
            </a:r>
            <a:r>
              <a:rPr lang="en-US" sz="1600" b="0" dirty="0" err="1" smtClean="0"/>
              <a:t>MinChannelTime</a:t>
            </a:r>
            <a:r>
              <a:rPr lang="en-US" sz="1600" b="0" dirty="0" smtClean="0"/>
              <a:t>.</a:t>
            </a:r>
          </a:p>
          <a:p>
            <a:pPr lvl="1"/>
            <a:r>
              <a:rPr lang="en-US" sz="1600" b="0" dirty="0" smtClean="0"/>
              <a:t>If TBTT occurs within the </a:t>
            </a:r>
            <a:r>
              <a:rPr lang="en-US" sz="1600" b="0" dirty="0" err="1" smtClean="0"/>
              <a:t>MinchannelTime</a:t>
            </a:r>
            <a:r>
              <a:rPr lang="en-US" sz="1600" b="0" dirty="0" smtClean="0"/>
              <a:t>, AP can omit Probe Response transmission and sends Beacon on TBTT occurrence.</a:t>
            </a:r>
          </a:p>
          <a:p>
            <a:pPr lvl="1"/>
            <a:r>
              <a:rPr lang="en-US" sz="1600" b="0" dirty="0" smtClean="0"/>
              <a:t>Otherwise, AP sends Probe Response in response to Probe Request.</a:t>
            </a:r>
          </a:p>
          <a:p>
            <a:pPr lvl="1"/>
            <a:r>
              <a:rPr lang="en-US" sz="1600" b="0" dirty="0" smtClean="0"/>
              <a:t>If AP receives any MAC frame (e.g., Probe Response) within STA’s </a:t>
            </a:r>
            <a:r>
              <a:rPr lang="en-US" sz="1600" b="0" dirty="0" err="1" smtClean="0"/>
              <a:t>MinChannelTime</a:t>
            </a:r>
            <a:r>
              <a:rPr lang="en-US" sz="1600" b="0" dirty="0" smtClean="0"/>
              <a:t>, it checks whether TBTT occurs within the STA’s </a:t>
            </a:r>
            <a:r>
              <a:rPr lang="en-US" sz="1600" b="0" dirty="0" err="1" smtClean="0"/>
              <a:t>MaxChannelTime</a:t>
            </a:r>
            <a:r>
              <a:rPr lang="en-US" sz="1600" b="0" dirty="0" smtClean="0"/>
              <a:t>. </a:t>
            </a:r>
          </a:p>
          <a:p>
            <a:pPr lvl="1"/>
            <a:r>
              <a:rPr lang="en-US" sz="1600" b="0" dirty="0" smtClean="0"/>
              <a:t>In this case, AP can omit Probe Response transmission when TBTT occurs within STA’s </a:t>
            </a:r>
            <a:r>
              <a:rPr lang="en-US" sz="1600" b="0" dirty="0" err="1" smtClean="0"/>
              <a:t>MaxChannelTime</a:t>
            </a:r>
            <a:r>
              <a:rPr lang="en-US" sz="1600" b="0" dirty="0" smtClean="0"/>
              <a:t>. </a:t>
            </a:r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Proposal (2/3)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sz="1800" dirty="0" smtClean="0"/>
              <a:t>Example (Probe Response Broadcasting)</a:t>
            </a:r>
          </a:p>
          <a:p>
            <a:pPr lvl="1"/>
            <a:r>
              <a:rPr lang="en-US" sz="1600" dirty="0" smtClean="0"/>
              <a:t>After receiving the multiple Probe Requests, AP checks a-wait-time-Probe-Response (i.e., </a:t>
            </a:r>
            <a:r>
              <a:rPr lang="en-US" sz="1600" dirty="0" err="1" smtClean="0"/>
              <a:t>MaxChannelTime</a:t>
            </a:r>
            <a:r>
              <a:rPr lang="en-US" sz="1600" dirty="0" smtClean="0"/>
              <a:t>) of STAs.</a:t>
            </a:r>
          </a:p>
          <a:p>
            <a:pPr lvl="1"/>
            <a:r>
              <a:rPr lang="en-US" altLang="zh-CN" sz="1600" dirty="0" smtClean="0"/>
              <a:t>An AP refers to preconfigured </a:t>
            </a:r>
            <a:r>
              <a:rPr lang="en-US" altLang="zh-CN" sz="1600" dirty="0" err="1" smtClean="0"/>
              <a:t>MinChannelTime</a:t>
            </a:r>
            <a:r>
              <a:rPr lang="en-US" altLang="zh-CN" sz="1600" dirty="0" smtClean="0"/>
              <a:t> and </a:t>
            </a:r>
            <a:r>
              <a:rPr lang="en-US" altLang="zh-CN" sz="1600" dirty="0" err="1" smtClean="0"/>
              <a:t>MaxChannelTime</a:t>
            </a:r>
            <a:r>
              <a:rPr lang="en-US" altLang="zh-CN" sz="1600" dirty="0" smtClean="0"/>
              <a:t> of STAs  and responds to multiple Probe Requests from one or more STAs with a single broadcast addressed response frame at overlapping time period of </a:t>
            </a:r>
            <a:r>
              <a:rPr lang="en-US" altLang="zh-CN" sz="1600" dirty="0" err="1" smtClean="0"/>
              <a:t>MinChannelTime</a:t>
            </a:r>
            <a:r>
              <a:rPr lang="en-US" altLang="zh-CN" sz="1600" dirty="0" smtClean="0"/>
              <a:t> of each STA or </a:t>
            </a:r>
            <a:r>
              <a:rPr lang="en-US" altLang="zh-CN" sz="1600" dirty="0" err="1" smtClean="0"/>
              <a:t>MaxChannelTime</a:t>
            </a:r>
            <a:r>
              <a:rPr lang="en-US" altLang="zh-CN" sz="1600" dirty="0" smtClean="0"/>
              <a:t> of STA</a:t>
            </a:r>
            <a:r>
              <a:rPr lang="en-US" sz="1600" dirty="0" smtClean="0"/>
              <a:t>. </a:t>
            </a:r>
          </a:p>
          <a:p>
            <a:pPr lvl="1"/>
            <a:endParaRPr lang="en-US" sz="1600" b="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sz="1800" dirty="0" smtClean="0"/>
              <a:t>Example of Probe Response Omission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If TBTT occurs within the preconfigured </a:t>
            </a:r>
            <a:r>
              <a:rPr lang="en-US" sz="1600" dirty="0" err="1" smtClean="0"/>
              <a:t>MinchannelTime</a:t>
            </a:r>
            <a:r>
              <a:rPr lang="en-US" sz="1600" dirty="0" smtClean="0"/>
              <a:t>, AP can omit Probe Response transmission and sends Beacon on TBTT occurrence.</a:t>
            </a: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  <p:sp>
        <p:nvSpPr>
          <p:cNvPr id="8" name="TextBox 7"/>
          <p:cNvSpPr txBox="1"/>
          <p:nvPr/>
        </p:nvSpPr>
        <p:spPr>
          <a:xfrm>
            <a:off x="2819400" y="4800600"/>
            <a:ext cx="373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Figure1 . Omission of the Probe Response </a:t>
            </a:r>
            <a:endParaRPr lang="ko-KR" altLang="en-US" sz="1400" b="1" dirty="0"/>
          </a:p>
        </p:txBody>
      </p:sp>
      <p:graphicFrame>
        <p:nvGraphicFramePr>
          <p:cNvPr id="171011" name="Object 3"/>
          <p:cNvGraphicFramePr>
            <a:graphicFrameLocks noChangeAspect="1"/>
          </p:cNvGraphicFramePr>
          <p:nvPr/>
        </p:nvGraphicFramePr>
        <p:xfrm>
          <a:off x="565150" y="2192338"/>
          <a:ext cx="8015288" cy="2473325"/>
        </p:xfrm>
        <a:graphic>
          <a:graphicData uri="http://schemas.openxmlformats.org/presentationml/2006/ole">
            <p:oleObj spid="_x0000_s171011" name="Visio" r:id="rId4" imgW="8446040" imgH="2539940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z="2800" dirty="0" smtClean="0"/>
              <a:t>Example (2/2)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endParaRPr lang="en-US" sz="1800" b="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  <p:graphicFrame>
        <p:nvGraphicFramePr>
          <p:cNvPr id="193539" name="Object 3"/>
          <p:cNvGraphicFramePr>
            <a:graphicFrameLocks noChangeAspect="1"/>
          </p:cNvGraphicFramePr>
          <p:nvPr/>
        </p:nvGraphicFramePr>
        <p:xfrm>
          <a:off x="685800" y="2149475"/>
          <a:ext cx="8110538" cy="2727325"/>
        </p:xfrm>
        <a:graphic>
          <a:graphicData uri="http://schemas.openxmlformats.org/presentationml/2006/ole">
            <p:oleObj spid="_x0000_s193539" name="Visio" r:id="rId4" imgW="8553855" imgH="2899823" progId="Visio.Drawing.11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124200" y="5178623"/>
            <a:ext cx="373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Figure2 . Probe Response broadcasting </a:t>
            </a:r>
            <a:endParaRPr lang="ko-KR" altLang="en-US" sz="1400" b="1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 of Probe Response broadcasting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20874</TotalTime>
  <Words>1511</Words>
  <Application>Microsoft Office PowerPoint</Application>
  <PresentationFormat>화면 슬라이드 쇼(4:3)</PresentationFormat>
  <Paragraphs>253</Paragraphs>
  <Slides>15</Slides>
  <Notes>15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7" baseType="lpstr">
      <vt:lpstr>802-11-Submission</vt:lpstr>
      <vt:lpstr>Visio</vt:lpstr>
      <vt:lpstr>Reducing the Probe Response transmission</vt:lpstr>
      <vt:lpstr>Abstract</vt:lpstr>
      <vt:lpstr>Conformance w/ TGai PAR &amp; 5C </vt:lpstr>
      <vt:lpstr>Background (1/2) </vt:lpstr>
      <vt:lpstr>Background (2/2) </vt:lpstr>
      <vt:lpstr>Proposal (1/3)</vt:lpstr>
      <vt:lpstr>Proposal (2/3)</vt:lpstr>
      <vt:lpstr>Example (1/2)</vt:lpstr>
      <vt:lpstr>Example (2/2)</vt:lpstr>
      <vt:lpstr>Conclusion</vt:lpstr>
      <vt:lpstr>Motion 1</vt:lpstr>
      <vt:lpstr>Motion 2</vt:lpstr>
      <vt:lpstr>Motion 3</vt:lpstr>
      <vt:lpstr>Motion 4</vt:lpstr>
      <vt:lpstr>Motion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 in TGai</dc:title>
  <dc:creator>Giwon Parl</dc:creator>
  <cp:lastModifiedBy>Giwon Park</cp:lastModifiedBy>
  <cp:revision>823</cp:revision>
  <cp:lastPrinted>1998-02-10T13:28:06Z</cp:lastPrinted>
  <dcterms:created xsi:type="dcterms:W3CDTF">2011-07-17T04:42:17Z</dcterms:created>
  <dcterms:modified xsi:type="dcterms:W3CDTF">2012-05-04T08:06:57Z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1314081481</vt:lpwstr>
  </property>
  <property fmtid="{D5CDD505-2E9C-101B-9397-08002B2CF9AE}" pid="3" name="_AdHocReviewCycleID">
    <vt:i4>296408861</vt:i4>
  </property>
  <property fmtid="{D5CDD505-2E9C-101B-9397-08002B2CF9AE}" pid="4" name="_NewReviewCycle">
    <vt:lpwstr/>
  </property>
  <property fmtid="{D5CDD505-2E9C-101B-9397-08002B2CF9AE}" pid="5" name="_EmailSubject">
    <vt:lpwstr>revised: Motions for tomorrow</vt:lpwstr>
  </property>
  <property fmtid="{D5CDD505-2E9C-101B-9397-08002B2CF9AE}" pid="6" name="_AuthorEmail">
    <vt:lpwstr>sabraham@qualcomm.com</vt:lpwstr>
  </property>
  <property fmtid="{D5CDD505-2E9C-101B-9397-08002B2CF9AE}" pid="7" name="_AuthorEmailDisplayName">
    <vt:lpwstr>Abraham, Santosh</vt:lpwstr>
  </property>
  <property fmtid="{D5CDD505-2E9C-101B-9397-08002B2CF9AE}" pid="8" name="_PreviousAdHocReviewCycleID">
    <vt:i4>-976495274</vt:i4>
  </property>
</Properties>
</file>