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57" r:id="rId3"/>
    <p:sldId id="312" r:id="rId4"/>
    <p:sldId id="366" r:id="rId5"/>
    <p:sldId id="367" r:id="rId6"/>
    <p:sldId id="369" r:id="rId7"/>
  </p:sldIdLst>
  <p:sldSz cx="9144000" cy="6858000" type="screen4x3"/>
  <p:notesSz cx="6669088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guser" initials="l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FFFA46"/>
    <a:srgbClr val="FF717A"/>
    <a:srgbClr val="7394FF"/>
    <a:srgbClr val="FFA26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92" autoAdjust="0"/>
    <p:restoredTop sz="92647" autoAdjust="0"/>
  </p:normalViewPr>
  <p:slideViewPr>
    <p:cSldViewPr>
      <p:cViewPr varScale="1">
        <p:scale>
          <a:sx n="116" d="100"/>
          <a:sy n="116" d="100"/>
        </p:scale>
        <p:origin x="-132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582" y="-84"/>
      </p:cViewPr>
      <p:guideLst>
        <p:guide orient="horz" pos="3127"/>
        <p:guide pos="210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04490" y="19021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smtClean="0"/>
              <a:t>doc.: IEEE 802.11-12/0xxxr0</a:t>
            </a:r>
            <a:endParaRPr lang="en-US" altLang="ja-JP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68741" y="19021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425595" y="9608946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13915" y="960894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73096469-19DD-486A-8BB2-DAF8BBB377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67215" y="414384"/>
            <a:ext cx="533466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67215" y="960894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67215" y="9597058"/>
            <a:ext cx="54827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79488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45714" y="10529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smtClean="0"/>
              <a:t>doc.: IEEE 802.11-12/0xxxr0</a:t>
            </a:r>
            <a:endParaRPr lang="en-US" altLang="ja-JP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29044" y="1052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Month Year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2013" y="750888"/>
            <a:ext cx="4945062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8601" y="4716162"/>
            <a:ext cx="4891886" cy="4468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928815" y="9612343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charset="0"/>
                <a:ea typeface="+mn-ea"/>
              </a:defRPr>
            </a:lvl5pPr>
          </a:lstStyle>
          <a:p>
            <a:pPr lvl="4"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74805" y="9612343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369977F7-8B4B-4D23-A570-8BA4F46129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96223" y="961234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96224" y="9610645"/>
            <a:ext cx="52766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2937" y="317581"/>
            <a:ext cx="54232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315955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doc.: IEEE 802.11-12/0xxxr0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18" charset="0"/>
              </a:rPr>
              <a:t>John Doe, Some Company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77398" y="961234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96E74E92-3797-4A2A-849A-8F52EB7D17DE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50888"/>
            <a:ext cx="4945062" cy="3709987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doc.: IEEE 802.11-12/0xxxr0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Month Year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18" charset="0"/>
              </a:rPr>
              <a:t>John Doe, Some Company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77398" y="961234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419B3B7E-A639-4003-B894-8162D6370F54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50888"/>
            <a:ext cx="4945062" cy="3709987"/>
          </a:xfrm>
          <a:ln cap="flat"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ja-JP" smtClean="0"/>
              <a:t>doc.: IEEE 802.11-12/0xxxr0</a:t>
            </a:r>
            <a:endParaRPr lang="en-US" altLang="ja-JP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Month Year</a:t>
            </a:r>
            <a:endParaRPr lang="en-US" alt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ja-JP" smtClean="0"/>
              <a:t>John Doe, Some Company</a:t>
            </a:r>
            <a:endParaRPr lang="en-US" altLang="ja-JP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77398" y="9612343"/>
            <a:ext cx="415177" cy="184666"/>
          </a:xfrm>
        </p:spPr>
        <p:txBody>
          <a:bodyPr/>
          <a:lstStyle/>
          <a:p>
            <a:r>
              <a:rPr lang="en-US" altLang="ja-JP" smtClean="0"/>
              <a:t>Page </a:t>
            </a:r>
            <a:fld id="{86ADF5D0-7AFF-7A41-A694-BD30783C5616}" type="slidenum">
              <a:rPr lang="en-US" altLang="ja-JP" smtClean="0"/>
              <a:pPr/>
              <a:t>3</a:t>
            </a:fld>
            <a:endParaRPr lang="en-US" altLang="ja-JP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2012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32299" y="6475413"/>
            <a:ext cx="151163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LG. HTC, and </a:t>
            </a:r>
            <a:r>
              <a:rPr lang="en-US" altLang="ja-JP" dirty="0" err="1" smtClean="0"/>
              <a:t>Mediatek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E8674BB-66FF-41C7-B1F8-A31052B6A5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2012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94449" y="6475413"/>
            <a:ext cx="164949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LG, HTC, </a:t>
            </a:r>
            <a:r>
              <a:rPr lang="en-US" altLang="ja-JP" dirty="0" err="1" smtClean="0"/>
              <a:t>Mediatek</a:t>
            </a:r>
            <a:r>
              <a:rPr lang="en-US" altLang="ja-JP" dirty="0" smtClean="0"/>
              <a:t>, Intel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Slide </a:t>
            </a:r>
            <a:fld id="{F849415C-ECDB-492C-B7EB-181F0513442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 smtClean="0"/>
              <a:t>May 2012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32304" y="6475413"/>
            <a:ext cx="15116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 smtClean="0"/>
              <a:t>LG, HTC, and </a:t>
            </a:r>
            <a:r>
              <a:rPr lang="en-US" altLang="ja-JP" dirty="0" err="1" smtClean="0"/>
              <a:t>Mediatek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55D8987-562A-4CC7-AA9B-2A26DAF1BF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500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altLang="ja-JP" sz="1800" b="1" dirty="0">
                <a:latin typeface="Times New Roman" charset="0"/>
                <a:ea typeface="+mn-ea"/>
              </a:rPr>
              <a:t>doc.: </a:t>
            </a:r>
            <a:r>
              <a:rPr lang="en-US" altLang="ja-JP" sz="1800" b="1" kern="1200" dirty="0" smtClean="0">
                <a:solidFill>
                  <a:schemeClr val="tx1"/>
                </a:solidFill>
                <a:latin typeface="Times New Roman" charset="0"/>
                <a:ea typeface="宋体" pitchFamily="2" charset="-122"/>
                <a:cs typeface="+mn-cs"/>
              </a:rPr>
              <a:t>IEEE 802.11-12/0548r2</a:t>
            </a:r>
            <a:endParaRPr lang="en-US" altLang="ja-JP" sz="1800" b="1" kern="1200" dirty="0">
              <a:solidFill>
                <a:schemeClr val="tx1"/>
              </a:solidFill>
              <a:latin typeface="Times New Roman" charset="0"/>
              <a:ea typeface="宋体" pitchFamily="2" charset="-122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iwon.park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onathan.segev@intel.com" TargetMode="External"/><Relationship Id="rId5" Type="http://schemas.openxmlformats.org/officeDocument/2006/relationships/hyperlink" Target="mailto:kiseon.ryu@lge.com" TargetMode="External"/><Relationship Id="rId4" Type="http://schemas.openxmlformats.org/officeDocument/2006/relationships/hyperlink" Target="mailto:Jinsam.kwak@lge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50213873"/>
              </p:ext>
            </p:extLst>
          </p:nvPr>
        </p:nvGraphicFramePr>
        <p:xfrm>
          <a:off x="609600" y="2432685"/>
          <a:ext cx="7924800" cy="3122295"/>
        </p:xfrm>
        <a:graphic>
          <a:graphicData uri="http://schemas.openxmlformats.org/drawingml/2006/table">
            <a:tbl>
              <a:tblPr/>
              <a:tblGrid>
                <a:gridCol w="1584325"/>
                <a:gridCol w="1463675"/>
                <a:gridCol w="1752600"/>
                <a:gridCol w="1371600"/>
                <a:gridCol w="1752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Name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Affiliations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Address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Phone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email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Giwon</a:t>
                      </a: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Electronics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/>
                        <a:t>LG R&amp;D Complex 533, Hogye-1dong, Dongan-Gu, Anyang, Kyungki, 431-749, Korea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+82-31-450-1879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10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giwon.park@lge.com</a:t>
                      </a:r>
                      <a:endParaRPr kumimoji="1" lang="en-US" altLang="zh-CN" sz="1000" u="non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Jinsam</a:t>
                      </a: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Kwak</a:t>
                      </a:r>
                      <a:endParaRPr kumimoji="0" lang="zh-CN" altLang="zh-CN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Electronics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/>
                        <a:t>LG R&amp;D Complex 533, Hogye-1dong, Dongan-Gu, Anyang, Kyungki, 431-749, Korea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+82-31-450-7902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10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Jinsam.kwak@lge.com</a:t>
                      </a:r>
                      <a:endParaRPr kumimoji="1" lang="en-US" altLang="zh-CN" sz="1000" u="non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00" dirty="0" err="1" smtClean="0"/>
                        <a:t>Kiseon</a:t>
                      </a:r>
                      <a:r>
                        <a:rPr kumimoji="1" lang="en-US" altLang="ja-JP" sz="1000" dirty="0" smtClean="0"/>
                        <a:t> Ryu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LG Electronics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/>
                        <a:t>10225</a:t>
                      </a:r>
                      <a:r>
                        <a:rPr lang="it-IT" sz="1000" baseline="0" dirty="0" smtClean="0"/>
                        <a:t> Willow Creek Rd</a:t>
                      </a:r>
                      <a:r>
                        <a:rPr lang="it-IT" sz="1000" dirty="0" smtClean="0"/>
                        <a:t>, San Diego, CA, 92131, USA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+1 (858)-635-5209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hlinkClick r:id="rId5"/>
                        </a:rPr>
                        <a:t>kiseon.ryu@lge.com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Jing-</a:t>
                      </a:r>
                      <a:r>
                        <a:rPr kumimoji="0" lang="en-US" altLang="zh-TW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Rong</a:t>
                      </a:r>
                      <a:r>
                        <a:rPr kumimoji="0" lang="en-US" altLang="zh-TW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Hsieh</a:t>
                      </a:r>
                      <a:endParaRPr kumimoji="0" lang="zh-CN" altLang="zh-TW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HTC Corp.</a:t>
                      </a:r>
                      <a:endParaRPr kumimoji="0" lang="ko-KR" altLang="zh-TW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zh-TW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1F, 6-3 Baoqiang Road, Xindian district, New Taipei City, Taiwan</a:t>
                      </a:r>
                      <a:endParaRPr kumimoji="0" lang="ko-KR" altLang="zh-TW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jing_hsieh@htc.com</a:t>
                      </a:r>
                      <a:endParaRPr kumimoji="0" lang="en-US" altLang="zh-CN" sz="105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ChaoChun</a:t>
                      </a: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 Wang</a:t>
                      </a:r>
                      <a:endParaRPr lang="zh-TW" sz="10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MediaTek</a:t>
                      </a: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 USA</a:t>
                      </a:r>
                      <a:endParaRPr lang="zh-TW" sz="10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pt-BR" sz="10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2860 </a:t>
                      </a:r>
                      <a:r>
                        <a:rPr lang="pt-BR" sz="105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Junction</a:t>
                      </a:r>
                      <a:r>
                        <a:rPr lang="pt-BR" sz="10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 Ave, San Jose, CA USA</a:t>
                      </a:r>
                      <a:endParaRPr lang="zh-TW" sz="10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pt-BR" sz="10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zh-TW" sz="10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pt-BR" sz="105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chaochun.wang@mediatek.com</a:t>
                      </a:r>
                      <a:endParaRPr lang="zh-TW" sz="10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pt-BR" sz="10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James </a:t>
                      </a:r>
                      <a:r>
                        <a:rPr lang="pt-BR" sz="105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Yee</a:t>
                      </a:r>
                      <a:endParaRPr lang="zh-TW" sz="10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pt-BR" sz="105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MediaTek</a:t>
                      </a:r>
                      <a:r>
                        <a:rPr lang="pt-BR" sz="10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, Inc.</a:t>
                      </a:r>
                      <a:endParaRPr lang="zh-TW" sz="10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pt-BR" sz="10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No. 1, </a:t>
                      </a:r>
                      <a:r>
                        <a:rPr lang="pt-BR" sz="105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Dusing</a:t>
                      </a:r>
                      <a:r>
                        <a:rPr lang="pt-BR" sz="10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 1st Rd, </a:t>
                      </a:r>
                      <a:r>
                        <a:rPr lang="pt-BR" sz="105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Hsinchu</a:t>
                      </a:r>
                      <a:r>
                        <a:rPr lang="pt-BR" sz="10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, Taiwan</a:t>
                      </a:r>
                      <a:endParaRPr lang="zh-TW" sz="10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pt-BR" sz="10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zh-TW" sz="10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pt-BR" sz="105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james.yee@mediatek.com</a:t>
                      </a:r>
                      <a:endParaRPr lang="zh-TW" sz="10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/>
                          <a:ea typeface="Times New Roman"/>
                          <a:cs typeface="Times New Roman"/>
                        </a:rPr>
                        <a:t>Jonathan Segev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/>
                          <a:ea typeface="Times New Roman"/>
                          <a:cs typeface="Times New Roman"/>
                        </a:rPr>
                        <a:t>Intel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/>
                          <a:ea typeface="Times New Roman"/>
                          <a:cs typeface="Times New Roman"/>
                        </a:rPr>
                        <a:t>94 </a:t>
                      </a:r>
                      <a:r>
                        <a:rPr lang="en-US" sz="1050" dirty="0" err="1">
                          <a:latin typeface="Times New Roman"/>
                          <a:ea typeface="Times New Roman"/>
                          <a:cs typeface="Times New Roman"/>
                        </a:rPr>
                        <a:t>Em</a:t>
                      </a:r>
                      <a:r>
                        <a:rPr lang="en-US" sz="105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dirty="0" err="1">
                          <a:latin typeface="Times New Roman"/>
                          <a:ea typeface="Times New Roman"/>
                          <a:cs typeface="Times New Roman"/>
                        </a:rPr>
                        <a:t>Hamoshavot</a:t>
                      </a:r>
                      <a:r>
                        <a:rPr lang="en-US" sz="1050" dirty="0">
                          <a:latin typeface="Times New Roman"/>
                          <a:ea typeface="Times New Roman"/>
                          <a:cs typeface="Times New Roman"/>
                        </a:rPr>
                        <a:t> way, Park </a:t>
                      </a:r>
                      <a:r>
                        <a:rPr lang="en-US" sz="1050" dirty="0" err="1">
                          <a:latin typeface="Times New Roman"/>
                          <a:ea typeface="Times New Roman"/>
                          <a:cs typeface="Times New Roman"/>
                        </a:rPr>
                        <a:t>Azorim</a:t>
                      </a:r>
                      <a:r>
                        <a:rPr lang="en-US" sz="1050" dirty="0">
                          <a:latin typeface="Times New Roman"/>
                          <a:ea typeface="Times New Roman"/>
                          <a:cs typeface="Times New Roman"/>
                        </a:rPr>
                        <a:t> Israel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/>
                          <a:ea typeface="Times New Roman"/>
                          <a:cs typeface="Times New Roman"/>
                        </a:rPr>
                        <a:t>+972-54-2403587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u="sng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6"/>
                        </a:rPr>
                        <a:t>Jonathan.segev@intel.com</a:t>
                      </a:r>
                      <a:endParaRPr lang="en-US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Proposed SFD Text for 802.11ai Prioritized Active Scanning</a:t>
            </a:r>
            <a:endParaRPr lang="en-US" altLang="ja-JP" dirty="0" smtClean="0">
              <a:ea typeface="MS PGothic" pitchFamily="34" charset="-128"/>
            </a:endParaRPr>
          </a:p>
        </p:txBody>
      </p:sp>
      <p:sp>
        <p:nvSpPr>
          <p:cNvPr id="516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0685"/>
            <a:ext cx="7772400" cy="533400"/>
          </a:xfrm>
        </p:spPr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Date: </a:t>
            </a:r>
            <a:r>
              <a:rPr lang="en-US" altLang="ja-JP" dirty="0" smtClean="0">
                <a:ea typeface="MS PGothic" pitchFamily="34" charset="-128"/>
              </a:rPr>
              <a:t>2012-05-16</a:t>
            </a:r>
            <a:endParaRPr lang="en-US" altLang="ja-JP" dirty="0" smtClean="0">
              <a:ea typeface="MS PGothic" pitchFamily="34" charset="-128"/>
            </a:endParaRPr>
          </a:p>
        </p:txBody>
      </p:sp>
      <p:sp>
        <p:nvSpPr>
          <p:cNvPr id="5163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AD4FACCD-CD97-4575-A2CB-6C6311C724C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5164" name="Rectangle 12"/>
          <p:cNvSpPr>
            <a:spLocks noChangeArrowheads="1"/>
          </p:cNvSpPr>
          <p:nvPr/>
        </p:nvSpPr>
        <p:spPr bwMode="auto">
          <a:xfrm>
            <a:off x="533400" y="208661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altLang="ja-JP" sz="2000" b="1">
                <a:ea typeface="MS PGothic" pitchFamily="34" charset="-128"/>
              </a:rPr>
              <a:t>Authors:</a:t>
            </a:r>
            <a:endParaRPr lang="en-US" altLang="ja-JP" sz="2000">
              <a:ea typeface="MS PGothic" pitchFamily="34" charset="-128"/>
            </a:endParaRPr>
          </a:p>
        </p:txBody>
      </p:sp>
      <p:sp>
        <p:nvSpPr>
          <p:cNvPr id="1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932916" y="6475413"/>
            <a:ext cx="1611018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LG, HTC, </a:t>
            </a:r>
            <a:r>
              <a:rPr lang="en-US" dirty="0" err="1" smtClean="0"/>
              <a:t>Mediatek</a:t>
            </a:r>
            <a:r>
              <a:rPr lang="en-US" dirty="0" smtClean="0"/>
              <a:t>, Intel</a:t>
            </a:r>
          </a:p>
        </p:txBody>
      </p:sp>
      <p:sp>
        <p:nvSpPr>
          <p:cNvPr id="9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  <p:sp>
        <p:nvSpPr>
          <p:cNvPr id="6147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C412BA04-F38A-4ADF-9DED-8047414DD716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Abstract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4488">
              <a:buFont typeface="Arial" pitchFamily="34" charset="0"/>
              <a:buChar char="•"/>
            </a:pPr>
            <a:r>
              <a:rPr lang="en-US" altLang="ja-JP" dirty="0" smtClean="0">
                <a:ea typeface="ＭＳ Ｐゴシック" pitchFamily="34" charset="-128"/>
              </a:rPr>
              <a:t>This document describes a technical proposal for </a:t>
            </a:r>
            <a:r>
              <a:rPr lang="en-US" altLang="ja-JP" dirty="0" err="1" smtClean="0">
                <a:ea typeface="ＭＳ Ｐゴシック" pitchFamily="34" charset="-128"/>
              </a:rPr>
              <a:t>TGai</a:t>
            </a:r>
            <a:r>
              <a:rPr lang="en-US" altLang="ja-JP" dirty="0" smtClean="0">
                <a:ea typeface="ＭＳ Ｐゴシック" pitchFamily="34" charset="-128"/>
              </a:rPr>
              <a:t> which addresses the following phase</a:t>
            </a:r>
          </a:p>
          <a:p>
            <a:pPr marL="744538" lvl="1">
              <a:buFont typeface="Arial" pitchFamily="34" charset="0"/>
              <a:buChar char="•"/>
            </a:pPr>
            <a:r>
              <a:rPr lang="en-US" altLang="ja-JP" dirty="0" smtClean="0">
                <a:ea typeface="ＭＳ Ｐゴシック" pitchFamily="34" charset="-128"/>
              </a:rPr>
              <a:t>AP Discovery</a:t>
            </a:r>
          </a:p>
          <a:p>
            <a:pPr marL="1588" indent="12700">
              <a:buFont typeface="Arial" charset="0"/>
              <a:buChar char="•"/>
            </a:pPr>
            <a:endParaRPr lang="en-US" altLang="zh-TW" dirty="0" smtClean="0"/>
          </a:p>
          <a:p>
            <a:pPr marL="1588" indent="12700" defTabSz="357188">
              <a:buFont typeface="Arial" charset="0"/>
              <a:buChar char="•"/>
            </a:pPr>
            <a:r>
              <a:rPr lang="en-US" altLang="zh-TW" dirty="0" smtClean="0"/>
              <a:t>   Prioritizing the responses from desired APs 	helps 	reduce the time for the scanning STA to discover 	suitable APs</a:t>
            </a:r>
            <a:endParaRPr lang="en-US" altLang="zh-TW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932916" y="6475413"/>
            <a:ext cx="1611018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LG, HTC, </a:t>
            </a:r>
            <a:r>
              <a:rPr lang="en-US" dirty="0" err="1" smtClean="0"/>
              <a:t>Mediatek</a:t>
            </a:r>
            <a:r>
              <a:rPr lang="en-US" dirty="0" smtClean="0"/>
              <a:t>, Intel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Conformance w/ </a:t>
            </a:r>
            <a:r>
              <a:rPr lang="en-US" dirty="0" err="1" smtClean="0"/>
              <a:t>TGai</a:t>
            </a:r>
            <a:r>
              <a:rPr lang="en-US" dirty="0" smtClean="0"/>
              <a:t> PAR &amp; 5C 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3</a:t>
            </a:fld>
            <a:endParaRPr lang="en-US" altLang="ja-JP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932916" y="6475413"/>
            <a:ext cx="1611018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LG, HTC, </a:t>
            </a:r>
            <a:r>
              <a:rPr lang="en-US" dirty="0" err="1" smtClean="0"/>
              <a:t>Mediatek</a:t>
            </a:r>
            <a:r>
              <a:rPr lang="en-US" dirty="0" smtClean="0"/>
              <a:t>, Intel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rgbClr val="000000"/>
                </a:solidFill>
              </a:rPr>
              <a:t>Background, related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  <a:defRPr/>
            </a:pPr>
            <a:r>
              <a:rPr lang="en-US" dirty="0" smtClean="0">
                <a:solidFill>
                  <a:srgbClr val="000000"/>
                </a:solidFill>
              </a:rPr>
              <a:t>12/0191r0: Call for Contributions to the </a:t>
            </a:r>
            <a:r>
              <a:rPr lang="en-US" dirty="0" err="1" smtClean="0">
                <a:solidFill>
                  <a:srgbClr val="000000"/>
                </a:solidFill>
              </a:rPr>
              <a:t>TGai</a:t>
            </a:r>
            <a:r>
              <a:rPr lang="en-US" dirty="0" smtClean="0">
                <a:solidFill>
                  <a:srgbClr val="000000"/>
                </a:solidFill>
              </a:rPr>
              <a:t> Specification Framework Document (SFD);</a:t>
            </a:r>
          </a:p>
          <a:p>
            <a:pPr>
              <a:spcBef>
                <a:spcPts val="500"/>
              </a:spcBef>
              <a:spcAft>
                <a:spcPts val="500"/>
              </a:spcAft>
              <a:defRPr/>
            </a:pPr>
            <a:r>
              <a:rPr lang="en-US" dirty="0" smtClean="0">
                <a:solidFill>
                  <a:srgbClr val="000000"/>
                </a:solidFill>
              </a:rPr>
              <a:t>12/0151r2: Approved </a:t>
            </a:r>
            <a:r>
              <a:rPr lang="en-US" dirty="0" err="1" smtClean="0">
                <a:solidFill>
                  <a:srgbClr val="000000"/>
                </a:solidFill>
              </a:rPr>
              <a:t>TGai</a:t>
            </a:r>
            <a:r>
              <a:rPr lang="en-US" dirty="0" smtClean="0">
                <a:solidFill>
                  <a:srgbClr val="000000"/>
                </a:solidFill>
              </a:rPr>
              <a:t> SFD initial document; (12/0151r3 with page numbers)</a:t>
            </a:r>
          </a:p>
          <a:p>
            <a:pPr>
              <a:spcBef>
                <a:spcPts val="500"/>
              </a:spcBef>
              <a:spcAft>
                <a:spcPts val="500"/>
              </a:spcAft>
              <a:defRPr/>
            </a:pPr>
            <a:r>
              <a:rPr lang="en-US" dirty="0" smtClean="0">
                <a:solidFill>
                  <a:srgbClr val="000000"/>
                </a:solidFill>
              </a:rPr>
              <a:t>Following contributions have been submitted to 802.11ai TG regarding prioritized active scanning </a:t>
            </a:r>
          </a:p>
          <a:p>
            <a:pPr marL="676275" lvl="1" indent="-342900">
              <a:spcBef>
                <a:spcPts val="500"/>
              </a:spcBef>
              <a:spcAft>
                <a:spcPts val="500"/>
              </a:spcAft>
              <a:buFontTx/>
              <a:buChar char="•"/>
              <a:defRPr/>
            </a:pPr>
            <a:r>
              <a:rPr lang="en-US" b="1" dirty="0" smtClean="0">
                <a:solidFill>
                  <a:srgbClr val="000000"/>
                </a:solidFill>
              </a:rPr>
              <a:t>11-12-0246-00-00ai-differentiate-transmissions-of-probe-responses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dirty="0" smtClean="0">
                <a:solidFill>
                  <a:srgbClr val="000000"/>
                </a:solidFill>
              </a:rPr>
              <a:t>11-12-0257-00-00ai-active-scanning-enhancement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dirty="0" smtClean="0">
                <a:solidFill>
                  <a:srgbClr val="000000"/>
                </a:solidFill>
              </a:rPr>
              <a:t>11-12-0538-00-00ai-aggregated-probe-response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2012</a:t>
            </a: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4</a:t>
            </a:fld>
            <a:endParaRPr lang="en-US" altLang="ja-JP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932916" y="6475413"/>
            <a:ext cx="1611018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LG, HTC, </a:t>
            </a:r>
            <a:r>
              <a:rPr lang="en-US" dirty="0" err="1" smtClean="0"/>
              <a:t>Mediatek</a:t>
            </a:r>
            <a:r>
              <a:rPr lang="en-US" dirty="0" smtClean="0"/>
              <a:t>, Intel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zh-TW" dirty="0" smtClean="0"/>
              <a:t>Background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2012</a:t>
            </a: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5</a:t>
            </a:fld>
            <a:endParaRPr lang="en-US" altLang="ja-JP" dirty="0"/>
          </a:p>
        </p:txBody>
      </p:sp>
      <p:sp>
        <p:nvSpPr>
          <p:cNvPr id="7" name="內容版面配置區 17"/>
          <p:cNvSpPr>
            <a:spLocks noGrp="1"/>
          </p:cNvSpPr>
          <p:nvPr>
            <p:ph idx="1"/>
          </p:nvPr>
        </p:nvSpPr>
        <p:spPr>
          <a:xfrm>
            <a:off x="683568" y="1556792"/>
            <a:ext cx="7920880" cy="4691608"/>
          </a:xfrm>
        </p:spPr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altLang="zh-TW" sz="2000" dirty="0"/>
              <a:t>Three kinds of active scanning are defined in the current </a:t>
            </a:r>
            <a:r>
              <a:rPr lang="en-US" altLang="zh-TW" sz="2000" dirty="0" smtClean="0"/>
              <a:t>IEEE 802.11 standard</a:t>
            </a:r>
          </a:p>
          <a:p>
            <a:pPr marL="857250" lvl="1">
              <a:buFont typeface="Arial"/>
              <a:buChar char="•"/>
            </a:pPr>
            <a:r>
              <a:rPr kumimoji="1" lang="en-US" altLang="zh-TW" sz="1800" dirty="0" smtClean="0"/>
              <a:t>Probe Request including</a:t>
            </a:r>
          </a:p>
          <a:p>
            <a:pPr marL="1200150" lvl="2">
              <a:buFont typeface="Arial"/>
              <a:buChar char="•"/>
            </a:pPr>
            <a:r>
              <a:rPr kumimoji="1" lang="en-US" altLang="zh-TW" sz="1600" dirty="0" smtClean="0"/>
              <a:t>Specific SSID(s) only</a:t>
            </a:r>
          </a:p>
          <a:p>
            <a:pPr marL="1200150" lvl="2">
              <a:buFont typeface="Arial"/>
              <a:buChar char="•"/>
            </a:pPr>
            <a:r>
              <a:rPr kumimoji="1" lang="en-US" altLang="zh-TW" sz="1600" dirty="0" smtClean="0"/>
              <a:t>Wildcard SSID only</a:t>
            </a:r>
          </a:p>
          <a:p>
            <a:pPr marL="1200150" lvl="2">
              <a:buFont typeface="Arial"/>
              <a:buChar char="•"/>
            </a:pPr>
            <a:r>
              <a:rPr kumimoji="1" lang="en-US" altLang="zh-TW" sz="1600" dirty="0" smtClean="0"/>
              <a:t>Specific SSID(s) + wildcard SSID</a:t>
            </a:r>
          </a:p>
          <a:p>
            <a:r>
              <a:rPr lang="en-US" sz="2000" dirty="0" smtClean="0"/>
              <a:t>Each method has the following Cons.</a:t>
            </a:r>
          </a:p>
          <a:p>
            <a:pPr lvl="1"/>
            <a:r>
              <a:rPr kumimoji="1" lang="en-US" altLang="zh-TW" sz="1800" dirty="0" smtClean="0"/>
              <a:t>Wildcard SSID only OR Specific SSID(s) + wildcard SSID</a:t>
            </a:r>
          </a:p>
          <a:p>
            <a:pPr lvl="2"/>
            <a:r>
              <a:rPr lang="en-US" sz="1400" dirty="0" smtClean="0"/>
              <a:t>Contention among APs is highly expected</a:t>
            </a:r>
          </a:p>
          <a:p>
            <a:pPr lvl="2"/>
            <a:r>
              <a:rPr lang="en-US" sz="1400" dirty="0" smtClean="0"/>
              <a:t>It may be hard for an STA to find a preferred AP on early stage</a:t>
            </a:r>
          </a:p>
          <a:p>
            <a:pPr lvl="1"/>
            <a:r>
              <a:rPr kumimoji="1" lang="en-US" altLang="zh-TW" sz="1800" dirty="0" smtClean="0"/>
              <a:t>Specific SSID(s) only</a:t>
            </a:r>
          </a:p>
          <a:p>
            <a:pPr lvl="2"/>
            <a:r>
              <a:rPr lang="en-US" sz="1400" dirty="0" smtClean="0"/>
              <a:t>If there is no APs with specific SSID(s) around STA, delay of active scanning can be increased</a:t>
            </a:r>
          </a:p>
          <a:p>
            <a:r>
              <a:rPr lang="en-US" altLang="zh-TW" sz="2000" dirty="0" smtClean="0"/>
              <a:t>During AP discovery, it is highly recommended that STA can discover and select AP, which STA prefers, with high priority</a:t>
            </a: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932916" y="6475413"/>
            <a:ext cx="1611018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LG, HTC, </a:t>
            </a:r>
            <a:r>
              <a:rPr lang="en-US" dirty="0" err="1" smtClean="0"/>
              <a:t>Mediatek</a:t>
            </a:r>
            <a:r>
              <a:rPr lang="en-US" dirty="0" smtClean="0"/>
              <a:t>, Intel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GB" sz="2800" dirty="0" smtClean="0"/>
              <a:t>Motion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14488"/>
            <a:ext cx="7772400" cy="4533912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Adopt the following sentence in </a:t>
            </a:r>
            <a:r>
              <a:rPr lang="en-US" altLang="zh-CN" dirty="0"/>
              <a:t>section 6.1 Active Scanning of </a:t>
            </a:r>
            <a:r>
              <a:rPr lang="en-US" altLang="zh-CN" dirty="0" err="1"/>
              <a:t>TGai</a:t>
            </a:r>
            <a:r>
              <a:rPr lang="en-US" altLang="zh-CN" dirty="0"/>
              <a:t> SFD, </a:t>
            </a:r>
            <a:r>
              <a:rPr lang="en-US" altLang="zh-CN" dirty="0" smtClean="0"/>
              <a:t>12/0151r7</a:t>
            </a:r>
          </a:p>
          <a:p>
            <a:pPr>
              <a:buFont typeface="Arial" pitchFamily="34" charset="0"/>
              <a:buChar char="•"/>
            </a:pPr>
            <a:endParaRPr lang="en-US" altLang="zh-CN" dirty="0"/>
          </a:p>
          <a:p>
            <a:pPr>
              <a:buNone/>
            </a:pPr>
            <a:r>
              <a:rPr lang="en-US" altLang="zh-CN" dirty="0" smtClean="0">
                <a:solidFill>
                  <a:srgbClr val="0000FF"/>
                </a:solidFill>
              </a:rPr>
              <a:t>	“</a:t>
            </a:r>
            <a:r>
              <a:rPr lang="en-US" altLang="zh-TW" dirty="0" smtClean="0">
                <a:solidFill>
                  <a:srgbClr val="0000FF"/>
                </a:solidFill>
              </a:rPr>
              <a:t>The 802.11ai shall have a mechanism for prioritized active scanning for STA’s fast discovery of the desired AP.”</a:t>
            </a:r>
          </a:p>
          <a:p>
            <a:pPr marL="536575" lvl="1" indent="0">
              <a:buNone/>
            </a:pPr>
            <a:endParaRPr lang="en-US" altLang="zh-TW" sz="2000" dirty="0" smtClean="0"/>
          </a:p>
          <a:p>
            <a:pPr marL="536575" lvl="1" indent="0">
              <a:buNone/>
            </a:pPr>
            <a:r>
              <a:rPr lang="en-US" altLang="zh-TW" dirty="0" smtClean="0"/>
              <a:t>Moved:</a:t>
            </a:r>
          </a:p>
          <a:p>
            <a:pPr marL="536575" lvl="1" indent="0">
              <a:buNone/>
            </a:pPr>
            <a:r>
              <a:rPr lang="en-US" altLang="zh-TW" sz="2000" dirty="0" smtClean="0"/>
              <a:t>Seconded:</a:t>
            </a:r>
          </a:p>
          <a:p>
            <a:pPr marL="536575" lvl="1" indent="0">
              <a:buNone/>
            </a:pPr>
            <a:endParaRPr lang="en-US" altLang="zh-TW" sz="2000" dirty="0"/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600" dirty="0"/>
              <a:t>Yes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600" dirty="0"/>
              <a:t>No 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600" dirty="0"/>
              <a:t>Abstain </a:t>
            </a:r>
            <a:endParaRPr lang="zh-TW" altLang="en-US" sz="1600" dirty="0"/>
          </a:p>
          <a:p>
            <a:pPr marL="0" indent="0">
              <a:buNone/>
            </a:pPr>
            <a:endParaRPr lang="en-US" altLang="zh-TW" sz="2000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932916" y="6475413"/>
            <a:ext cx="1611018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LG, HTC, </a:t>
            </a:r>
            <a:r>
              <a:rPr lang="en-US" dirty="0" err="1" smtClean="0"/>
              <a:t>Mediatek</a:t>
            </a:r>
            <a:r>
              <a:rPr lang="en-US" dirty="0" smtClean="0"/>
              <a:t>, Intel</a:t>
            </a:r>
          </a:p>
        </p:txBody>
      </p:sp>
    </p:spTree>
    <p:extLst>
      <p:ext uri="{BB962C8B-B14F-4D97-AF65-F5344CB8AC3E}">
        <p14:creationId xmlns="" xmlns:p14="http://schemas.microsoft.com/office/powerpoint/2010/main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802-11-Submiss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18848</TotalTime>
  <Words>598</Words>
  <Application>Microsoft Office PowerPoint</Application>
  <PresentationFormat>On-screen Show (4:3)</PresentationFormat>
  <Paragraphs>127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802-11-Submission</vt:lpstr>
      <vt:lpstr>Proposed SFD Text for 802.11ai Prioritized Active Scanning</vt:lpstr>
      <vt:lpstr>Abstract</vt:lpstr>
      <vt:lpstr>Conformance w/ TGai PAR &amp; 5C </vt:lpstr>
      <vt:lpstr>Background, related contributions</vt:lpstr>
      <vt:lpstr>Background</vt:lpstr>
      <vt:lpstr>Motion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 in TGai</dc:title>
  <dc:creator>Giwon Parl</dc:creator>
  <cp:lastModifiedBy>lguser</cp:lastModifiedBy>
  <cp:revision>904</cp:revision>
  <cp:lastPrinted>1998-02-10T13:28:06Z</cp:lastPrinted>
  <dcterms:created xsi:type="dcterms:W3CDTF">2011-07-17T04:42:17Z</dcterms:created>
  <dcterms:modified xsi:type="dcterms:W3CDTF">2012-05-16T17:43:47Z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1314081481</vt:lpwstr>
  </property>
  <property fmtid="{D5CDD505-2E9C-101B-9397-08002B2CF9AE}" pid="3" name="_NewReviewCycle">
    <vt:lpwstr/>
  </property>
</Properties>
</file>