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312" r:id="rId4"/>
    <p:sldId id="366" r:id="rId5"/>
    <p:sldId id="367" r:id="rId6"/>
    <p:sldId id="368" r:id="rId7"/>
    <p:sldId id="359" r:id="rId8"/>
    <p:sldId id="369" r:id="rId9"/>
    <p:sldId id="360" r:id="rId10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FA46"/>
    <a:srgbClr val="FF717A"/>
    <a:srgbClr val="7394FF"/>
    <a:srgbClr val="FFA26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92" autoAdjust="0"/>
    <p:restoredTop sz="92647" autoAdjust="0"/>
  </p:normalViewPr>
  <p:slideViewPr>
    <p:cSldViewPr>
      <p:cViewPr varScale="1">
        <p:scale>
          <a:sx n="91" d="100"/>
          <a:sy n="91" d="100"/>
        </p:scale>
        <p:origin x="-16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504" y="-90"/>
      </p:cViewPr>
      <p:guideLst>
        <p:guide orient="horz" pos="3127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4490" y="19021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68741" y="19021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25595" y="960894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13915" y="960894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67215" y="414384"/>
            <a:ext cx="53346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67215" y="960894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67215" y="9597058"/>
            <a:ext cx="54827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5714" y="1052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29044" y="1052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750888"/>
            <a:ext cx="4945062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601" y="4716162"/>
            <a:ext cx="4891886" cy="446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28815" y="9612343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4805" y="961234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6223" y="961234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1"/>
            <a:ext cx="54232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77398" y="9612343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18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26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22823" y="6475413"/>
            <a:ext cx="10211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95925" y="332601"/>
            <a:ext cx="29495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IEEE 802.11-12/xxx</a:t>
            </a:r>
            <a:endParaRPr lang="en-US" altLang="ja-JP" sz="1800" b="1" kern="1200" dirty="0">
              <a:solidFill>
                <a:schemeClr val="tx1"/>
              </a:solidFill>
              <a:latin typeface="Times New Roman" charset="0"/>
              <a:ea typeface="宋体" pitchFamily="2" charset="-122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won.park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iseon.ryu@lge.com" TargetMode="External"/><Relationship Id="rId4" Type="http://schemas.openxmlformats.org/officeDocument/2006/relationships/hyperlink" Target="mailto:Jinsam.kwak@lge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4136526"/>
              </p:ext>
            </p:extLst>
          </p:nvPr>
        </p:nvGraphicFramePr>
        <p:xfrm>
          <a:off x="609600" y="2432685"/>
          <a:ext cx="7924800" cy="296227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giwon.park@lge.com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Jinsam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Kwak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Jinsam.kwak@lge.com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err="1" smtClean="0"/>
                        <a:t>Kiseon</a:t>
                      </a:r>
                      <a:r>
                        <a:rPr kumimoji="1" lang="en-US" altLang="ja-JP" sz="1000" dirty="0" smtClean="0"/>
                        <a:t> Ryu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10225</a:t>
                      </a:r>
                      <a:r>
                        <a:rPr lang="it-IT" sz="1000" baseline="0" dirty="0" smtClean="0"/>
                        <a:t> Willow Creek Rd</a:t>
                      </a:r>
                      <a:r>
                        <a:rPr lang="it-IT" sz="1000" dirty="0" smtClean="0"/>
                        <a:t>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hlinkClick r:id="rId5"/>
                        </a:rPr>
                        <a:t>kiseon.ryu@lge.com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Jing-</a:t>
                      </a: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Rong</a:t>
                      </a: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Hsieh</a:t>
                      </a:r>
                      <a:endParaRPr kumimoji="0" lang="zh-CN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HTC Corp.</a:t>
                      </a:r>
                      <a:endParaRPr kumimoji="0" lang="ko-KR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1F, 6-3 Baoqiang Road, Xindian district, New Taipei City, Taiwan</a:t>
                      </a:r>
                      <a:endParaRPr kumimoji="0" lang="ko-KR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jing_hsieh@htc.com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ChaoChun</a:t>
                      </a:r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 Wang</a:t>
                      </a:r>
                      <a:endParaRPr lang="zh-TW" sz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MediaTek</a:t>
                      </a:r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 USA</a:t>
                      </a:r>
                      <a:endParaRPr lang="zh-TW" sz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2860 </a:t>
                      </a:r>
                      <a:r>
                        <a:rPr lang="pt-BR" sz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Junction</a:t>
                      </a:r>
                      <a:r>
                        <a:rPr lang="pt-BR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 Ave, San Jose, CA USA</a:t>
                      </a:r>
                      <a:endParaRPr lang="zh-TW" sz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zh-TW" sz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chaochun.wang@mediatek.com</a:t>
                      </a:r>
                      <a:endParaRPr lang="zh-TW" sz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James </a:t>
                      </a:r>
                      <a:r>
                        <a:rPr lang="pt-BR" sz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Yee</a:t>
                      </a:r>
                      <a:endParaRPr lang="zh-TW" sz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MediaTek</a:t>
                      </a:r>
                      <a:r>
                        <a:rPr lang="pt-BR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, Inc.</a:t>
                      </a:r>
                      <a:endParaRPr lang="zh-TW" sz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No. 1, </a:t>
                      </a:r>
                      <a:r>
                        <a:rPr lang="pt-BR" sz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Dusing</a:t>
                      </a:r>
                      <a:r>
                        <a:rPr lang="pt-BR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 1st Rd, </a:t>
                      </a:r>
                      <a:r>
                        <a:rPr lang="pt-BR" sz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Hsinchu</a:t>
                      </a:r>
                      <a:r>
                        <a:rPr lang="pt-BR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, Taiwan</a:t>
                      </a:r>
                      <a:endParaRPr lang="zh-TW" sz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zh-TW" sz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/>
                          <a:ea typeface="新細明體"/>
                        </a:rPr>
                        <a:t>james.yee@mediatek.com</a:t>
                      </a:r>
                      <a:endParaRPr lang="zh-TW" sz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SFD Text for 802.11ai Prioritized Active Scanning</a:t>
            </a: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0685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</a:t>
            </a:r>
            <a:r>
              <a:rPr lang="en-US" altLang="ja-JP" dirty="0" smtClean="0">
                <a:ea typeface="MS PGothic" pitchFamily="34" charset="-128"/>
              </a:rPr>
              <a:t>2012-05-04</a:t>
            </a: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208661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2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4488">
              <a:buFont typeface="Arial" pitchFamily="34" charset="0"/>
              <a:buChar char="•"/>
            </a:pPr>
            <a:r>
              <a:rPr lang="en-US" altLang="ja-JP" dirty="0" smtClean="0">
                <a:ea typeface="ＭＳ Ｐゴシック" pitchFamily="34" charset="-128"/>
              </a:rPr>
              <a:t>This document describes a technical proposal for </a:t>
            </a:r>
            <a:r>
              <a:rPr lang="en-US" altLang="ja-JP" dirty="0" err="1" smtClean="0">
                <a:ea typeface="ＭＳ Ｐゴシック" pitchFamily="34" charset="-128"/>
              </a:rPr>
              <a:t>TGai</a:t>
            </a:r>
            <a:r>
              <a:rPr lang="en-US" altLang="ja-JP" dirty="0" smtClean="0">
                <a:ea typeface="ＭＳ Ｐゴシック" pitchFamily="34" charset="-128"/>
              </a:rPr>
              <a:t> which addresses the following phase</a:t>
            </a:r>
          </a:p>
          <a:p>
            <a:pPr marL="744538" lvl="1">
              <a:buFont typeface="Arial" pitchFamily="34" charset="0"/>
              <a:buChar char="•"/>
            </a:pPr>
            <a:r>
              <a:rPr lang="en-US" altLang="ja-JP" dirty="0" smtClean="0">
                <a:ea typeface="ＭＳ Ｐゴシック" pitchFamily="34" charset="-128"/>
              </a:rPr>
              <a:t>AP Discovery</a:t>
            </a:r>
          </a:p>
          <a:p>
            <a:pPr marL="1588" indent="12700">
              <a:buFont typeface="Arial" charset="0"/>
              <a:buChar char="•"/>
            </a:pPr>
            <a:endParaRPr lang="en-US" altLang="zh-TW" dirty="0" smtClean="0"/>
          </a:p>
          <a:p>
            <a:pPr marL="1588" indent="12700" defTabSz="357188">
              <a:buFont typeface="Arial" charset="0"/>
              <a:buChar char="•"/>
            </a:pPr>
            <a:r>
              <a:rPr lang="en-US" altLang="zh-TW" dirty="0" smtClean="0"/>
              <a:t>   Prioritizing the responses from desired APs 	helps 	reduce the time for the scanning STA to discover 	suitable APs</a:t>
            </a:r>
            <a:endParaRPr lang="en-US" altLang="zh-TW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</a:rPr>
              <a:t>Background, related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12/0191r0: Call for Contributions to the </a:t>
            </a:r>
            <a:r>
              <a:rPr lang="en-US" dirty="0" err="1" smtClean="0">
                <a:solidFill>
                  <a:srgbClr val="000000"/>
                </a:solidFill>
              </a:rPr>
              <a:t>TGai</a:t>
            </a:r>
            <a:r>
              <a:rPr lang="en-US" dirty="0" smtClean="0">
                <a:solidFill>
                  <a:srgbClr val="000000"/>
                </a:solidFill>
              </a:rPr>
              <a:t> Specification Framework Document (SFD);</a:t>
            </a: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12/0151r2: Approved </a:t>
            </a:r>
            <a:r>
              <a:rPr lang="en-US" dirty="0" err="1" smtClean="0">
                <a:solidFill>
                  <a:srgbClr val="000000"/>
                </a:solidFill>
              </a:rPr>
              <a:t>TGai</a:t>
            </a:r>
            <a:r>
              <a:rPr lang="en-US" dirty="0" smtClean="0">
                <a:solidFill>
                  <a:srgbClr val="000000"/>
                </a:solidFill>
              </a:rPr>
              <a:t> SFD initial document; (12/0151r3 with page numbers)</a:t>
            </a: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Following contributions have been submitted to 802.11ai TG regarding prioritized active scanning </a:t>
            </a:r>
          </a:p>
          <a:p>
            <a:pPr marL="676275" lvl="1" indent="-342900">
              <a:spcBef>
                <a:spcPts val="500"/>
              </a:spcBef>
              <a:spcAft>
                <a:spcPts val="500"/>
              </a:spcAft>
              <a:buFontTx/>
              <a:buChar char="•"/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11-12-0246-00-00ai-differentiate-transmissions-of-probe-responses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11-12-0257-00-00ai-active-scanning-enhancement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Giwon Park, LG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TW" dirty="0" smtClean="0"/>
              <a:t>Background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Giwon Park, LG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  <p:sp>
        <p:nvSpPr>
          <p:cNvPr id="7" name="內容版面配置區 17"/>
          <p:cNvSpPr>
            <a:spLocks noGrp="1"/>
          </p:cNvSpPr>
          <p:nvPr>
            <p:ph idx="1"/>
          </p:nvPr>
        </p:nvSpPr>
        <p:spPr>
          <a:xfrm>
            <a:off x="683568" y="1556792"/>
            <a:ext cx="7920880" cy="4691608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altLang="zh-TW" sz="2000" dirty="0"/>
              <a:t>Three kinds of active scanning are defined in the current </a:t>
            </a:r>
            <a:r>
              <a:rPr lang="en-US" altLang="zh-TW" sz="2000" dirty="0" smtClean="0"/>
              <a:t>IEEE 802.11 standard</a:t>
            </a:r>
          </a:p>
          <a:p>
            <a:pPr marL="857250" lvl="1">
              <a:buFont typeface="Arial"/>
              <a:buChar char="•"/>
            </a:pPr>
            <a:r>
              <a:rPr kumimoji="1" lang="en-US" altLang="zh-TW" sz="1800" dirty="0" smtClean="0"/>
              <a:t>Probe Request including</a:t>
            </a:r>
          </a:p>
          <a:p>
            <a:pPr marL="1200150" lvl="2">
              <a:buFont typeface="Arial"/>
              <a:buChar char="•"/>
            </a:pPr>
            <a:r>
              <a:rPr kumimoji="1" lang="en-US" altLang="zh-TW" sz="1600" dirty="0" smtClean="0"/>
              <a:t>Specific SSID(s) only</a:t>
            </a:r>
          </a:p>
          <a:p>
            <a:pPr marL="1200150" lvl="2">
              <a:buFont typeface="Arial"/>
              <a:buChar char="•"/>
            </a:pPr>
            <a:r>
              <a:rPr kumimoji="1" lang="en-US" altLang="zh-TW" sz="1600" dirty="0" smtClean="0"/>
              <a:t>Wildcard SSID only</a:t>
            </a:r>
          </a:p>
          <a:p>
            <a:pPr marL="1200150" lvl="2">
              <a:buFont typeface="Arial"/>
              <a:buChar char="•"/>
            </a:pPr>
            <a:r>
              <a:rPr kumimoji="1" lang="en-US" altLang="zh-TW" sz="1600" dirty="0" smtClean="0"/>
              <a:t>Specific SSID(s) + wildcard SSID</a:t>
            </a:r>
          </a:p>
          <a:p>
            <a:r>
              <a:rPr lang="en-US" sz="2000" dirty="0" smtClean="0"/>
              <a:t>Each method has the following Cons.</a:t>
            </a:r>
          </a:p>
          <a:p>
            <a:pPr lvl="1"/>
            <a:r>
              <a:rPr kumimoji="1" lang="en-US" altLang="zh-TW" sz="1800" dirty="0" smtClean="0"/>
              <a:t>Wildcard SSID only OR Specific SSID(s) + wildcard SSID</a:t>
            </a:r>
          </a:p>
          <a:p>
            <a:pPr lvl="2"/>
            <a:r>
              <a:rPr lang="en-US" sz="1400" dirty="0" smtClean="0"/>
              <a:t>Contention among APs is highly expected</a:t>
            </a:r>
          </a:p>
          <a:p>
            <a:pPr lvl="2"/>
            <a:r>
              <a:rPr lang="en-US" sz="1400" dirty="0" smtClean="0"/>
              <a:t>It may be hard for an STA to find a preferred AP on early stage</a:t>
            </a:r>
          </a:p>
          <a:p>
            <a:pPr lvl="1"/>
            <a:r>
              <a:rPr kumimoji="1" lang="en-US" altLang="zh-TW" sz="1800" dirty="0" smtClean="0"/>
              <a:t>Specific SSID(s) only</a:t>
            </a:r>
          </a:p>
          <a:p>
            <a:pPr lvl="2"/>
            <a:r>
              <a:rPr lang="en-US" sz="1400" dirty="0" smtClean="0"/>
              <a:t>If there is no APs with specific SSID(s) around STA, delay of active scanning can be increased</a:t>
            </a:r>
          </a:p>
          <a:p>
            <a:r>
              <a:rPr lang="en-US" altLang="zh-TW" sz="2000" dirty="0" smtClean="0"/>
              <a:t>During AP discovery, it is highly recommended that STA can discover and select AP, which STA prefers, with high priority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TW" dirty="0" smtClean="0"/>
              <a:t>Prioritize preferred APs to respond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Giwon Park, LG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683568" y="1371600"/>
            <a:ext cx="7920880" cy="5105400"/>
          </a:xfrm>
        </p:spPr>
        <p:txBody>
          <a:bodyPr>
            <a:noAutofit/>
          </a:bodyPr>
          <a:lstStyle/>
          <a:p>
            <a:pPr marL="400050" indent="-400050" defTabSz="360363">
              <a:buFont typeface="Arial" pitchFamily="34" charset="0"/>
              <a:buChar char="•"/>
            </a:pPr>
            <a:r>
              <a:rPr lang="en-US" altLang="zh-TW" sz="2000" b="1" dirty="0" smtClean="0"/>
              <a:t>To help FILS, AP</a:t>
            </a:r>
            <a:r>
              <a:rPr lang="en-US" altLang="zh-TW" sz="2000" b="1" dirty="0" smtClean="0">
                <a:solidFill>
                  <a:schemeClr val="tx1"/>
                </a:solidFill>
              </a:rPr>
              <a:t> should </a:t>
            </a:r>
            <a:r>
              <a:rPr lang="en-US" altLang="zh-TW" sz="2000" b="1" dirty="0" smtClean="0"/>
              <a:t>prioritize the timing of </a:t>
            </a:r>
            <a:r>
              <a:rPr lang="en-US" altLang="zh-TW" sz="2000" dirty="0" smtClean="0"/>
              <a:t>sendi</a:t>
            </a:r>
            <a:r>
              <a:rPr lang="en-US" altLang="zh-TW" sz="2000" b="1" dirty="0" smtClean="0"/>
              <a:t>ng probe responses based on the ID addressing sche</a:t>
            </a:r>
            <a:r>
              <a:rPr lang="en-US" altLang="zh-TW" sz="2000" dirty="0" smtClean="0"/>
              <a:t>me in probe request </a:t>
            </a:r>
            <a:r>
              <a:rPr lang="en-US" altLang="zh-TW" sz="2000" b="1" dirty="0" smtClean="0"/>
              <a:t> 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600" dirty="0" smtClean="0"/>
              <a:t>The </a:t>
            </a:r>
            <a:r>
              <a:rPr lang="en-US" altLang="zh-TW" sz="1600" dirty="0"/>
              <a:t>p</a:t>
            </a:r>
            <a:r>
              <a:rPr lang="en-US" altLang="zh-TW" sz="1600" dirty="0" smtClean="0"/>
              <a:t>robe requests with   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en-US" altLang="zh-TW" sz="1400" dirty="0" smtClean="0"/>
              <a:t>Only specific ID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en-US" altLang="zh-TW" sz="1400" dirty="0" smtClean="0"/>
              <a:t>Only broadcast/wildcard ID addresses</a:t>
            </a:r>
            <a:endParaRPr lang="en-US" altLang="zh-TW" sz="1400" dirty="0"/>
          </a:p>
          <a:p>
            <a:pPr marL="1200150" lvl="2" indent="-342900">
              <a:buFont typeface="Arial" pitchFamily="34" charset="0"/>
              <a:buChar char="•"/>
            </a:pPr>
            <a:r>
              <a:rPr lang="en-US" altLang="zh-TW" sz="1400" dirty="0" smtClean="0"/>
              <a:t>Both broadcast</a:t>
            </a:r>
            <a:r>
              <a:rPr lang="en-US" altLang="zh-TW" sz="1400" dirty="0"/>
              <a:t>/wildcard </a:t>
            </a:r>
            <a:r>
              <a:rPr lang="en-US" altLang="zh-TW" sz="1400" dirty="0" smtClean="0"/>
              <a:t>ID addresses and specific ID</a:t>
            </a:r>
          </a:p>
          <a:p>
            <a:pPr marL="857250" lvl="1" indent="-342900">
              <a:buFont typeface="Arial" pitchFamily="34" charset="0"/>
              <a:buChar char="•"/>
            </a:pPr>
            <a:r>
              <a:rPr lang="en-US" altLang="zh-TW" sz="1600" dirty="0" smtClean="0"/>
              <a:t>If AP’s ID matches the specific ID in the Probe Request, the AP has a high priority to respond. Otherwise, AP has a low priority to respond.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Possible solution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1600" dirty="0" smtClean="0">
                <a:solidFill>
                  <a:srgbClr val="0000FF"/>
                </a:solidFill>
              </a:rPr>
              <a:t>Option 1</a:t>
            </a:r>
          </a:p>
          <a:p>
            <a:pPr marL="1143000" lvl="2" indent="-342900">
              <a:buFont typeface="Arial" pitchFamily="34" charset="0"/>
              <a:buChar char="•"/>
            </a:pPr>
            <a:r>
              <a:rPr lang="en-US" altLang="zh-TW" sz="1400" dirty="0" smtClean="0">
                <a:solidFill>
                  <a:srgbClr val="0000FF"/>
                </a:solidFill>
              </a:rPr>
              <a:t>Adopt EDCA parameters for giving higher priority to respond to probe request carrying specific ID address over wildcard SSID address.</a:t>
            </a:r>
          </a:p>
          <a:p>
            <a:pPr marL="1543050" lvl="3" indent="-285750">
              <a:buFont typeface="Arial" pitchFamily="34" charset="0"/>
              <a:buChar char="•"/>
            </a:pPr>
            <a:r>
              <a:rPr lang="en-US" altLang="zh-TW" sz="1200" dirty="0" smtClean="0">
                <a:solidFill>
                  <a:srgbClr val="0000FF"/>
                </a:solidFill>
              </a:rPr>
              <a:t>Specific ID case uses parameters for AC_VO or AC_VI</a:t>
            </a:r>
          </a:p>
          <a:p>
            <a:pPr marL="2000250" lvl="4" indent="-285750">
              <a:buFont typeface="Arial" pitchFamily="34" charset="0"/>
              <a:buChar char="•"/>
            </a:pPr>
            <a:r>
              <a:rPr lang="en-US" altLang="zh-TW" sz="1200" dirty="0" smtClean="0">
                <a:solidFill>
                  <a:srgbClr val="0000FF"/>
                </a:solidFill>
              </a:rPr>
              <a:t>AC_VI has larger contention window size</a:t>
            </a:r>
          </a:p>
          <a:p>
            <a:pPr marL="1543050" lvl="3" indent="-285750">
              <a:buFont typeface="Arial" pitchFamily="34" charset="0"/>
              <a:buChar char="•"/>
            </a:pPr>
            <a:r>
              <a:rPr lang="en-US" altLang="zh-TW" sz="1200" dirty="0" smtClean="0">
                <a:solidFill>
                  <a:srgbClr val="0000FF"/>
                </a:solidFill>
              </a:rPr>
              <a:t>The wildcard case remains the same or uses those for AC_BE</a:t>
            </a:r>
          </a:p>
          <a:p>
            <a:pPr marL="1143000" lvl="2">
              <a:buFont typeface="Arial" pitchFamily="34" charset="0"/>
              <a:buChar char="•"/>
            </a:pPr>
            <a:r>
              <a:rPr lang="en-US" altLang="zh-TW" sz="1400" dirty="0" smtClean="0">
                <a:solidFill>
                  <a:srgbClr val="0000FF"/>
                </a:solidFill>
              </a:rPr>
              <a:t>Replace DIFS with shorter inter-frame space, such as PIFS </a:t>
            </a:r>
          </a:p>
          <a:p>
            <a:pPr marL="800100" lvl="1">
              <a:buFont typeface="Arial" pitchFamily="34" charset="0"/>
              <a:buChar char="•"/>
            </a:pPr>
            <a:r>
              <a:rPr lang="en-US" altLang="zh-TW" sz="1600" dirty="0" smtClean="0">
                <a:solidFill>
                  <a:srgbClr val="0000FF"/>
                </a:solidFill>
              </a:rPr>
              <a:t>Option 2</a:t>
            </a:r>
          </a:p>
          <a:p>
            <a:pPr marL="1143000" lvl="2">
              <a:buFont typeface="Arial" pitchFamily="34" charset="0"/>
              <a:buChar char="•"/>
            </a:pPr>
            <a:r>
              <a:rPr lang="en-US" altLang="zh-TW" sz="1400" dirty="0" smtClean="0">
                <a:solidFill>
                  <a:srgbClr val="0000FF"/>
                </a:solidFill>
              </a:rPr>
              <a:t>Allowing high priority AP to send Probe Response first and delaying the Probe Response transmission from lower priority AP</a:t>
            </a:r>
            <a:endParaRPr lang="zh-TW" altLang="en-US" sz="1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Concept</a:t>
            </a:r>
          </a:p>
          <a:p>
            <a:pPr lvl="1">
              <a:buFont typeface="Arial" pitchFamily="34" charset="0"/>
              <a:buChar char="•"/>
            </a:pPr>
            <a:r>
              <a:rPr lang="en-US" sz="1800" b="1" dirty="0" smtClean="0"/>
              <a:t>The 802.11ai shall have a mechanism for prioritized active scanning to reduce the latency of active scanning.</a:t>
            </a:r>
            <a:endParaRPr lang="en-US" altLang="zh-TW" sz="1800" dirty="0" smtClean="0"/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Motion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Do you support to add the above concept into Section </a:t>
            </a:r>
            <a:r>
              <a:rPr lang="en-US" altLang="zh-TW" sz="1800" dirty="0" smtClean="0"/>
              <a:t>6 </a:t>
            </a: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>“Fast Network Discovery” of the </a:t>
            </a:r>
            <a:r>
              <a:rPr lang="en-US" altLang="zh-TW" sz="1800" dirty="0" err="1" smtClean="0"/>
              <a:t>TGai</a:t>
            </a:r>
            <a:r>
              <a:rPr lang="en-US" altLang="zh-TW" sz="1800" dirty="0" smtClean="0"/>
              <a:t> spec framework?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Yes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No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Abstain </a:t>
            </a:r>
            <a:endParaRPr lang="zh-TW" altLang="en-US" sz="1600" dirty="0" smtClean="0"/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Concept</a:t>
            </a:r>
          </a:p>
          <a:p>
            <a:pPr lvl="1">
              <a:buFont typeface="Arial" pitchFamily="34" charset="0"/>
              <a:buChar char="•"/>
            </a:pPr>
            <a:r>
              <a:rPr lang="en-US" sz="1800" b="1" dirty="0" smtClean="0"/>
              <a:t>Prioritized active scanning is helpful for the STA to discover and select the high priority AP(s) earlier than the low priority AP(s).</a:t>
            </a:r>
            <a:r>
              <a:rPr lang="en-US" altLang="zh-TW" sz="1800" dirty="0" smtClean="0"/>
              <a:t>   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Motion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Do you support to add the above concept into Section </a:t>
            </a:r>
            <a:r>
              <a:rPr lang="en-US" altLang="zh-TW" sz="1800" dirty="0" smtClean="0"/>
              <a:t>6 </a:t>
            </a: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>“Fast Network Discovery” of the </a:t>
            </a:r>
            <a:r>
              <a:rPr lang="en-US" altLang="zh-TW" sz="1800" dirty="0" err="1" smtClean="0"/>
              <a:t>TGai</a:t>
            </a:r>
            <a:r>
              <a:rPr lang="en-US" altLang="zh-TW" sz="1800" dirty="0" smtClean="0"/>
              <a:t> spec framework?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Yes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No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Abstain </a:t>
            </a:r>
            <a:endParaRPr lang="zh-TW" altLang="en-US" sz="1600" dirty="0" smtClean="0"/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3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Concept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b="1" dirty="0" smtClean="0">
                <a:solidFill>
                  <a:srgbClr val="000000"/>
                </a:solidFill>
                <a:ea typeface="MS Gothic"/>
              </a:rPr>
              <a:t>An AP should respond to probe request addressed to the AP with higher priority over probe request with wildcard ID.</a:t>
            </a:r>
            <a:r>
              <a:rPr lang="en-US" altLang="zh-TW" sz="18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Motion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Do you support to add the above concept into Section </a:t>
            </a:r>
            <a:r>
              <a:rPr lang="en-US" altLang="zh-TW" sz="1800" dirty="0" smtClean="0"/>
              <a:t>6 </a:t>
            </a: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>“Fast Network Discovery” of the </a:t>
            </a:r>
            <a:r>
              <a:rPr lang="en-US" altLang="zh-TW" sz="1800" dirty="0" err="1" smtClean="0"/>
              <a:t>TGai</a:t>
            </a:r>
            <a:r>
              <a:rPr lang="en-US" altLang="zh-TW" sz="1800" dirty="0" smtClean="0"/>
              <a:t> spec framework?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Yes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No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Abstain </a:t>
            </a:r>
            <a:endParaRPr lang="zh-TW" altLang="en-US" sz="16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18124</TotalTime>
  <Words>880</Words>
  <Application>Microsoft Office PowerPoint</Application>
  <PresentationFormat>화면 슬라이드 쇼(4:3)</PresentationFormat>
  <Paragraphs>165</Paragraphs>
  <Slides>9</Slides>
  <Notes>6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802-11-Submission</vt:lpstr>
      <vt:lpstr>Proposed SFD Text for 802.11ai Prioritized Active Scanning</vt:lpstr>
      <vt:lpstr>Abstract</vt:lpstr>
      <vt:lpstr>Conformance w/ TGai PAR &amp; 5C </vt:lpstr>
      <vt:lpstr>Background, related contributions</vt:lpstr>
      <vt:lpstr>Background</vt:lpstr>
      <vt:lpstr>Prioritize preferred APs to respond</vt:lpstr>
      <vt:lpstr>Motion 1</vt:lpstr>
      <vt:lpstr>Motion 2</vt:lpstr>
      <vt:lpstr>Motion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in TGai</dc:title>
  <dc:creator>Giwon Parl</dc:creator>
  <cp:lastModifiedBy>Giwon Park</cp:lastModifiedBy>
  <cp:revision>863</cp:revision>
  <cp:lastPrinted>1998-02-10T13:28:06Z</cp:lastPrinted>
  <dcterms:created xsi:type="dcterms:W3CDTF">2011-07-17T04:42:17Z</dcterms:created>
  <dcterms:modified xsi:type="dcterms:W3CDTF">2012-05-04T07:45:47Z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NewReviewCycle">
    <vt:lpwstr/>
  </property>
</Properties>
</file>