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2174" autoAdjust="0"/>
  </p:normalViewPr>
  <p:slideViewPr>
    <p:cSldViewPr>
      <p:cViewPr>
        <p:scale>
          <a:sx n="90" d="100"/>
          <a:sy n="90" d="100"/>
        </p:scale>
        <p:origin x="-61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48" d="100"/>
          <a:sy n="148" d="100"/>
        </p:scale>
        <p:origin x="-552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46181" y="95706"/>
            <a:ext cx="20355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</a:t>
            </a:r>
            <a:r>
              <a:rPr lang="en-US" altLang="zh-CN" dirty="0" smtClean="0"/>
              <a:t>11-12-0547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72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45843" y="332601"/>
            <a:ext cx="31996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</a:t>
            </a:r>
            <a:r>
              <a:rPr lang="en-US" altLang="zh-CN" sz="1800" b="1" dirty="0" smtClean="0">
                <a:effectLst/>
              </a:rPr>
              <a:t> 11-12-0547</a:t>
            </a:r>
            <a:r>
              <a:rPr lang="en-US" altLang="ja-JP" sz="1800" b="1" dirty="0" smtClean="0"/>
              <a:t>/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Extend 802.1X for higher layer configuration in FILS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extend 802.1X to carry the higher layer configuration information in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altLang="ja-JP" smtClean="0"/>
              <a:t>Dapeng Liu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72185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Dapeng Liu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802.1X is used for 802.11 authentication. The authentication and IP address configuration procedure is separated in </a:t>
            </a:r>
            <a:r>
              <a:rPr lang="en-US" altLang="zh-CN" dirty="0"/>
              <a:t>current </a:t>
            </a:r>
            <a:r>
              <a:rPr lang="en-US" altLang="zh-CN" dirty="0" smtClean="0"/>
              <a:t>specification. It normally requires a DHCP or RA procedure after the authentication to configure the IP address and other higher layer information after the authentication. This will increase the link set up time.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Current authentication and higher layer configuration procedure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3456"/>
            <a:ext cx="7385050" cy="429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矩形 57"/>
          <p:cNvSpPr/>
          <p:nvPr/>
        </p:nvSpPr>
        <p:spPr bwMode="auto">
          <a:xfrm>
            <a:off x="1752600" y="2971800"/>
            <a:ext cx="3352800" cy="2438400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3990201"/>
            <a:ext cx="1766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Authentication procedure</a:t>
            </a:r>
            <a:endParaRPr lang="zh-CN" altLang="en-US" dirty="0"/>
          </a:p>
        </p:txBody>
      </p:sp>
      <p:cxnSp>
        <p:nvCxnSpPr>
          <p:cNvPr id="61" name="直接箭头连接符 60"/>
          <p:cNvCxnSpPr/>
          <p:nvPr/>
        </p:nvCxnSpPr>
        <p:spPr bwMode="auto">
          <a:xfrm flipH="1">
            <a:off x="5105400" y="41148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矩形 63"/>
          <p:cNvSpPr/>
          <p:nvPr/>
        </p:nvSpPr>
        <p:spPr bwMode="auto">
          <a:xfrm>
            <a:off x="1752599" y="5486400"/>
            <a:ext cx="4954075" cy="533400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4560125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 address and  other</a:t>
            </a:r>
          </a:p>
          <a:p>
            <a:r>
              <a:rPr lang="en-US" altLang="zh-CN" dirty="0" smtClean="0"/>
              <a:t>Higher layer configuration</a:t>
            </a:r>
            <a:endParaRPr lang="zh-CN" altLang="en-US" dirty="0"/>
          </a:p>
        </p:txBody>
      </p:sp>
      <p:cxnSp>
        <p:nvCxnSpPr>
          <p:cNvPr id="66" name="直接箭头连接符 65"/>
          <p:cNvCxnSpPr/>
          <p:nvPr/>
        </p:nvCxnSpPr>
        <p:spPr bwMode="auto">
          <a:xfrm flipH="1">
            <a:off x="5605153" y="4771165"/>
            <a:ext cx="152400" cy="639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257800" y="1807810"/>
            <a:ext cx="36054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Additional procedure for IP address and  other </a:t>
            </a:r>
          </a:p>
          <a:p>
            <a:r>
              <a:rPr lang="en-US" altLang="zh-CN" sz="1400" dirty="0"/>
              <a:t>h</a:t>
            </a:r>
            <a:r>
              <a:rPr lang="en-US" altLang="zh-CN" sz="1400" dirty="0" smtClean="0"/>
              <a:t>igher layer configuration will increase the link</a:t>
            </a:r>
          </a:p>
          <a:p>
            <a:r>
              <a:rPr lang="en-US" altLang="zh-CN" sz="1400" dirty="0" smtClean="0"/>
              <a:t>set up time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555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Proposal: Combine IP address configuration and higher layer configuration with authentication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Dapeng Liu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26"/>
          <p:cNvSpPr/>
          <p:nvPr/>
        </p:nvSpPr>
        <p:spPr bwMode="auto">
          <a:xfrm>
            <a:off x="1751317" y="1828800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27"/>
          <p:cNvSpPr/>
          <p:nvPr/>
        </p:nvSpPr>
        <p:spPr bwMode="auto">
          <a:xfrm>
            <a:off x="3307385" y="1828800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28"/>
          <p:cNvCxnSpPr>
            <a:stCxn id="8" idx="2"/>
          </p:cNvCxnSpPr>
          <p:nvPr/>
        </p:nvCxnSpPr>
        <p:spPr bwMode="auto">
          <a:xfrm>
            <a:off x="3645661" y="2210382"/>
            <a:ext cx="705" cy="388562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29"/>
          <p:cNvCxnSpPr/>
          <p:nvPr/>
        </p:nvCxnSpPr>
        <p:spPr bwMode="auto">
          <a:xfrm flipH="1">
            <a:off x="2089592" y="2210382"/>
            <a:ext cx="1411" cy="388562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30"/>
          <p:cNvCxnSpPr/>
          <p:nvPr/>
        </p:nvCxnSpPr>
        <p:spPr bwMode="auto">
          <a:xfrm flipV="1">
            <a:off x="2089593" y="290994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31"/>
          <p:cNvSpPr txBox="1"/>
          <p:nvPr/>
        </p:nvSpPr>
        <p:spPr>
          <a:xfrm>
            <a:off x="1448909" y="221038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Auth</a:t>
            </a:r>
            <a:endParaRPr kumimoji="1" lang="ja-JP" altLang="en-US" dirty="0"/>
          </a:p>
        </p:txBody>
      </p:sp>
      <p:cxnSp>
        <p:nvCxnSpPr>
          <p:cNvPr id="13" name="直線矢印コネクタ 32"/>
          <p:cNvCxnSpPr/>
          <p:nvPr/>
        </p:nvCxnSpPr>
        <p:spPr bwMode="auto">
          <a:xfrm rot="10800000">
            <a:off x="2089593" y="303714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線コネクタ 37"/>
          <p:cNvCxnSpPr/>
          <p:nvPr/>
        </p:nvCxnSpPr>
        <p:spPr bwMode="auto">
          <a:xfrm rot="5400000">
            <a:off x="4080665" y="3768466"/>
            <a:ext cx="1971507" cy="141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正方形/長方形 50"/>
          <p:cNvSpPr/>
          <p:nvPr/>
        </p:nvSpPr>
        <p:spPr bwMode="auto">
          <a:xfrm>
            <a:off x="4728143" y="2401173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線矢印コネクタ 51"/>
          <p:cNvCxnSpPr/>
          <p:nvPr/>
        </p:nvCxnSpPr>
        <p:spPr bwMode="auto">
          <a:xfrm flipV="1">
            <a:off x="2089593" y="2273979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52"/>
          <p:cNvCxnSpPr/>
          <p:nvPr/>
        </p:nvCxnSpPr>
        <p:spPr bwMode="auto">
          <a:xfrm rot="10800000">
            <a:off x="2089593" y="2401173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矢印コネクタ 58"/>
          <p:cNvCxnSpPr/>
          <p:nvPr/>
        </p:nvCxnSpPr>
        <p:spPr bwMode="auto">
          <a:xfrm flipV="1">
            <a:off x="2089593" y="2528367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59"/>
          <p:cNvCxnSpPr/>
          <p:nvPr/>
        </p:nvCxnSpPr>
        <p:spPr bwMode="auto">
          <a:xfrm rot="10800000">
            <a:off x="2089593" y="2655561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直線矢印コネクタ 60"/>
          <p:cNvCxnSpPr/>
          <p:nvPr/>
        </p:nvCxnSpPr>
        <p:spPr bwMode="auto">
          <a:xfrm rot="10800000">
            <a:off x="2089593" y="2782755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線矢印コネクタ 63"/>
          <p:cNvCxnSpPr/>
          <p:nvPr/>
        </p:nvCxnSpPr>
        <p:spPr bwMode="auto">
          <a:xfrm flipV="1">
            <a:off x="2089593" y="316433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線矢印コネクタ 64"/>
          <p:cNvCxnSpPr/>
          <p:nvPr/>
        </p:nvCxnSpPr>
        <p:spPr bwMode="auto">
          <a:xfrm rot="10800000">
            <a:off x="2089593" y="329153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65"/>
          <p:cNvCxnSpPr/>
          <p:nvPr/>
        </p:nvCxnSpPr>
        <p:spPr bwMode="auto">
          <a:xfrm flipV="1">
            <a:off x="2089593" y="3418725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直線矢印コネクタ 66"/>
          <p:cNvCxnSpPr/>
          <p:nvPr/>
        </p:nvCxnSpPr>
        <p:spPr bwMode="auto">
          <a:xfrm rot="10800000">
            <a:off x="2089593" y="354591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67"/>
          <p:cNvCxnSpPr/>
          <p:nvPr/>
        </p:nvCxnSpPr>
        <p:spPr bwMode="auto">
          <a:xfrm flipV="1">
            <a:off x="2089593" y="367311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直線矢印コネクタ 68"/>
          <p:cNvCxnSpPr/>
          <p:nvPr/>
        </p:nvCxnSpPr>
        <p:spPr bwMode="auto">
          <a:xfrm rot="10800000">
            <a:off x="2089593" y="380030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69"/>
          <p:cNvCxnSpPr/>
          <p:nvPr/>
        </p:nvCxnSpPr>
        <p:spPr bwMode="auto">
          <a:xfrm flipV="1">
            <a:off x="2089593" y="392750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70"/>
          <p:cNvCxnSpPr/>
          <p:nvPr/>
        </p:nvCxnSpPr>
        <p:spPr bwMode="auto">
          <a:xfrm rot="10800000">
            <a:off x="2089593" y="4054695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71"/>
          <p:cNvCxnSpPr/>
          <p:nvPr/>
        </p:nvCxnSpPr>
        <p:spPr bwMode="auto">
          <a:xfrm flipV="1">
            <a:off x="2089593" y="418188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直線矢印コネクタ 72"/>
          <p:cNvCxnSpPr/>
          <p:nvPr/>
        </p:nvCxnSpPr>
        <p:spPr bwMode="auto">
          <a:xfrm rot="10800000">
            <a:off x="2089593" y="430908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73"/>
          <p:cNvCxnSpPr/>
          <p:nvPr/>
        </p:nvCxnSpPr>
        <p:spPr bwMode="auto">
          <a:xfrm flipV="1">
            <a:off x="2089593" y="443627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直線矢印コネクタ 74"/>
          <p:cNvCxnSpPr/>
          <p:nvPr/>
        </p:nvCxnSpPr>
        <p:spPr bwMode="auto">
          <a:xfrm rot="10800000">
            <a:off x="2089593" y="456347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75"/>
          <p:cNvCxnSpPr/>
          <p:nvPr/>
        </p:nvCxnSpPr>
        <p:spPr bwMode="auto">
          <a:xfrm rot="10800000">
            <a:off x="2089593" y="4690665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76"/>
          <p:cNvCxnSpPr/>
          <p:nvPr/>
        </p:nvCxnSpPr>
        <p:spPr bwMode="auto">
          <a:xfrm flipV="1">
            <a:off x="2089593" y="4817859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77"/>
          <p:cNvCxnSpPr/>
          <p:nvPr/>
        </p:nvCxnSpPr>
        <p:spPr bwMode="auto">
          <a:xfrm rot="10800000">
            <a:off x="2089593" y="4945053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直線矢印コネクタ 78"/>
          <p:cNvCxnSpPr/>
          <p:nvPr/>
        </p:nvCxnSpPr>
        <p:spPr bwMode="auto">
          <a:xfrm flipV="1">
            <a:off x="2089593" y="5072247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左中かっこ 97"/>
          <p:cNvSpPr/>
          <p:nvPr/>
        </p:nvSpPr>
        <p:spPr bwMode="auto">
          <a:xfrm>
            <a:off x="1886628" y="2273979"/>
            <a:ext cx="202965" cy="19079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テキスト ボックス 98"/>
          <p:cNvSpPr txBox="1"/>
          <p:nvPr/>
        </p:nvSpPr>
        <p:spPr>
          <a:xfrm>
            <a:off x="1394874" y="2464770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Assoc</a:t>
            </a:r>
            <a:endParaRPr kumimoji="1" lang="ja-JP" altLang="en-US" dirty="0"/>
          </a:p>
        </p:txBody>
      </p:sp>
      <p:sp>
        <p:nvSpPr>
          <p:cNvPr id="50" name="左中かっこ 99"/>
          <p:cNvSpPr/>
          <p:nvPr/>
        </p:nvSpPr>
        <p:spPr bwMode="auto">
          <a:xfrm>
            <a:off x="1886628" y="2464770"/>
            <a:ext cx="202965" cy="2543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テキスト ボックス 100"/>
          <p:cNvSpPr txBox="1"/>
          <p:nvPr/>
        </p:nvSpPr>
        <p:spPr>
          <a:xfrm>
            <a:off x="967880" y="3418725"/>
            <a:ext cx="992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50" dirty="0" smtClean="0"/>
              <a:t>EAP-TTLS</a:t>
            </a:r>
          </a:p>
          <a:p>
            <a:pPr algn="r"/>
            <a:r>
              <a:rPr kumimoji="1" lang="en-US" altLang="ja-JP" sz="1050" dirty="0" smtClean="0"/>
              <a:t>/MS-CHAPv2</a:t>
            </a:r>
          </a:p>
        </p:txBody>
      </p:sp>
      <p:sp>
        <p:nvSpPr>
          <p:cNvPr id="52" name="左中かっこ 101"/>
          <p:cNvSpPr/>
          <p:nvPr/>
        </p:nvSpPr>
        <p:spPr bwMode="auto">
          <a:xfrm>
            <a:off x="1886628" y="2719158"/>
            <a:ext cx="202965" cy="190791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テキスト ボックス 102"/>
          <p:cNvSpPr txBox="1"/>
          <p:nvPr/>
        </p:nvSpPr>
        <p:spPr>
          <a:xfrm>
            <a:off x="1274725" y="4627068"/>
            <a:ext cx="67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EAPOL</a:t>
            </a:r>
          </a:p>
          <a:p>
            <a:pPr algn="r"/>
            <a:r>
              <a:rPr kumimoji="1" lang="en-US" altLang="ja-JP" dirty="0" smtClean="0"/>
              <a:t>Key</a:t>
            </a:r>
            <a:endParaRPr kumimoji="1" lang="ja-JP" altLang="en-US" dirty="0"/>
          </a:p>
        </p:txBody>
      </p:sp>
      <p:sp>
        <p:nvSpPr>
          <p:cNvPr id="54" name="左中かっこ 103"/>
          <p:cNvSpPr/>
          <p:nvPr/>
        </p:nvSpPr>
        <p:spPr bwMode="auto">
          <a:xfrm>
            <a:off x="1886628" y="4627068"/>
            <a:ext cx="202965" cy="5087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テキスト ボックス 104"/>
          <p:cNvSpPr txBox="1"/>
          <p:nvPr/>
        </p:nvSpPr>
        <p:spPr>
          <a:xfrm>
            <a:off x="669170" y="5168957"/>
            <a:ext cx="131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802.1X extension</a:t>
            </a:r>
          </a:p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o carry IP</a:t>
            </a:r>
          </a:p>
          <a:p>
            <a:r>
              <a:rPr kumimoji="1" lang="en-US" altLang="ja-JP" dirty="0"/>
              <a:t>a</a:t>
            </a:r>
            <a:r>
              <a:rPr kumimoji="1" lang="en-US" altLang="ja-JP" dirty="0" smtClean="0"/>
              <a:t>nd higher layer configuration</a:t>
            </a:r>
            <a:endParaRPr kumimoji="1" lang="ja-JP" altLang="en-US" dirty="0"/>
          </a:p>
        </p:txBody>
      </p:sp>
      <p:sp>
        <p:nvSpPr>
          <p:cNvPr id="56" name="左中かっこ 105"/>
          <p:cNvSpPr/>
          <p:nvPr/>
        </p:nvSpPr>
        <p:spPr bwMode="auto">
          <a:xfrm>
            <a:off x="1886629" y="5181600"/>
            <a:ext cx="170771" cy="5791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7" name="直線矢印コネクタ 41"/>
          <p:cNvCxnSpPr/>
          <p:nvPr/>
        </p:nvCxnSpPr>
        <p:spPr bwMode="auto">
          <a:xfrm>
            <a:off x="2101885" y="5486400"/>
            <a:ext cx="1555715" cy="0"/>
          </a:xfrm>
          <a:prstGeom prst="straightConnector1">
            <a:avLst/>
          </a:prstGeom>
          <a:ln w="57150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テキスト ボックス 104"/>
          <p:cNvSpPr txBox="1"/>
          <p:nvPr/>
        </p:nvSpPr>
        <p:spPr>
          <a:xfrm>
            <a:off x="2133600" y="5715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IP address </a:t>
            </a:r>
            <a:r>
              <a:rPr kumimoji="1" lang="en-US" altLang="ja-JP" dirty="0"/>
              <a:t>a</a:t>
            </a:r>
            <a:r>
              <a:rPr kumimoji="1" lang="en-US" altLang="ja-JP" dirty="0" smtClean="0"/>
              <a:t>nd higher layer configuration</a:t>
            </a:r>
            <a:endParaRPr kumimoji="1" lang="ja-JP" altLang="en-US" dirty="0"/>
          </a:p>
        </p:txBody>
      </p:sp>
      <p:sp>
        <p:nvSpPr>
          <p:cNvPr id="47" name="矩形 46"/>
          <p:cNvSpPr/>
          <p:nvPr/>
        </p:nvSpPr>
        <p:spPr bwMode="auto">
          <a:xfrm>
            <a:off x="1752600" y="2741769"/>
            <a:ext cx="3352800" cy="3018987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448405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Combine authentication and </a:t>
            </a:r>
          </a:p>
          <a:p>
            <a:r>
              <a:rPr lang="en-US" altLang="zh-CN" dirty="0" smtClean="0"/>
              <a:t>higher layer configuration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stCxn id="57" idx="1"/>
          </p:cNvCxnSpPr>
          <p:nvPr/>
        </p:nvCxnSpPr>
        <p:spPr bwMode="auto">
          <a:xfrm flipH="1">
            <a:off x="3645660" y="4714883"/>
            <a:ext cx="1916940" cy="7715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97595" y="6038165"/>
            <a:ext cx="5214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After authentication, the IP address and other IP layer configuration is done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047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802.1X extension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new 802.1X message to carry higher layer configuration information</a:t>
            </a:r>
          </a:p>
          <a:p>
            <a:pPr lvl="1"/>
            <a:r>
              <a:rPr lang="en-US" altLang="zh-CN" dirty="0" smtClean="0"/>
              <a:t>Packet type: EAPOL-configuration</a:t>
            </a:r>
          </a:p>
          <a:p>
            <a:pPr lvl="1"/>
            <a:r>
              <a:rPr lang="en-US" altLang="zh-CN" dirty="0" smtClean="0"/>
              <a:t>Payload:</a:t>
            </a:r>
          </a:p>
          <a:p>
            <a:pPr lvl="2"/>
            <a:r>
              <a:rPr lang="en-US" altLang="zh-CN" dirty="0" smtClean="0"/>
              <a:t>IP address</a:t>
            </a:r>
          </a:p>
          <a:p>
            <a:pPr lvl="2"/>
            <a:r>
              <a:rPr lang="en-US" altLang="zh-CN" dirty="0" smtClean="0"/>
              <a:t>Subnet mask</a:t>
            </a:r>
          </a:p>
          <a:p>
            <a:pPr lvl="2"/>
            <a:r>
              <a:rPr lang="en-US" altLang="zh-CN" dirty="0" smtClean="0"/>
              <a:t>Default gateway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4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Dapeng Liu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408</Words>
  <Application>Microsoft Office PowerPoint</Application>
  <PresentationFormat>全屏显示(4:3)</PresentationFormat>
  <Paragraphs>98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Extend 802.1X for higher layer configuration in FILS</vt:lpstr>
      <vt:lpstr>Abstract</vt:lpstr>
      <vt:lpstr>Conformance w/ Tgai PAR &amp; 5C </vt:lpstr>
      <vt:lpstr>Background</vt:lpstr>
      <vt:lpstr>Current authentication and higher layer configuration procedure</vt:lpstr>
      <vt:lpstr>Proposal: Combine IP address configuration and higher layer configuration with authentication</vt:lpstr>
      <vt:lpstr>802.1X extension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117</cp:revision>
  <cp:lastPrinted>1998-02-10T13:28:06Z</cp:lastPrinted>
  <dcterms:created xsi:type="dcterms:W3CDTF">2011-01-18T18:21:24Z</dcterms:created>
  <dcterms:modified xsi:type="dcterms:W3CDTF">2012-05-04T07:18:36Z</dcterms:modified>
  <cp:category/>
</cp:coreProperties>
</file>