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61" autoAdjust="0"/>
  </p:normalViewPr>
  <p:slideViewPr>
    <p:cSldViewPr>
      <p:cViewPr>
        <p:scale>
          <a:sx n="70" d="100"/>
          <a:sy n="70" d="100"/>
        </p:scale>
        <p:origin x="-115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2" d="100"/>
          <a:sy n="112" d="100"/>
        </p:scale>
        <p:origin x="-1326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01059" y="95706"/>
            <a:ext cx="1780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</a:t>
            </a:r>
            <a:r>
              <a:rPr lang="en-US" altLang="zh-CN" b="1" dirty="0" smtClean="0">
                <a:effectLst/>
              </a:rPr>
              <a:t>11-12-0546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Daepng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1352" y="6475413"/>
            <a:ext cx="732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94683" y="332601"/>
            <a:ext cx="27508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zh-CN" sz="1800" b="1" dirty="0" smtClean="0">
                <a:effectLst/>
              </a:rPr>
              <a:t>11-12-0546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Fast passive scan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2012-04-21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proposal aims to reduce the time used for passive scan in FILS scenario.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de-DE" altLang="ja-JP" dirty="0" smtClean="0"/>
              <a:t>Dapeng Liu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519368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6037"/>
            <a:ext cx="7772400" cy="841763"/>
          </a:xfrm>
        </p:spPr>
        <p:txBody>
          <a:bodyPr/>
          <a:lstStyle/>
          <a:p>
            <a:r>
              <a:rPr lang="en-US" altLang="zh-CN" dirty="0" smtClean="0"/>
              <a:t>Problem of passive scan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460" y="4336473"/>
            <a:ext cx="8077200" cy="1905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The problem</a:t>
            </a:r>
          </a:p>
          <a:p>
            <a:r>
              <a:rPr lang="en-US" altLang="zh-CN" dirty="0" smtClean="0"/>
              <a:t>STA need to switch to different channels and stay on that channel monitoring for a period of time.</a:t>
            </a:r>
          </a:p>
          <a:p>
            <a:r>
              <a:rPr lang="en-US" altLang="zh-CN" dirty="0" smtClean="0"/>
              <a:t>In the above example,  the scanning time would be: T1+T2+T3, where T1 and T2 is wasted.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cxnSp>
        <p:nvCxnSpPr>
          <p:cNvPr id="7" name="直線コネクタ 10"/>
          <p:cNvCxnSpPr/>
          <p:nvPr/>
        </p:nvCxnSpPr>
        <p:spPr bwMode="auto">
          <a:xfrm>
            <a:off x="3289410" y="2508991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11"/>
          <p:cNvCxnSpPr/>
          <p:nvPr/>
        </p:nvCxnSpPr>
        <p:spPr bwMode="auto">
          <a:xfrm>
            <a:off x="3289410" y="3223371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12"/>
          <p:cNvCxnSpPr/>
          <p:nvPr/>
        </p:nvCxnSpPr>
        <p:spPr bwMode="auto">
          <a:xfrm>
            <a:off x="3289410" y="3937751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テキスト ボックス 14"/>
          <p:cNvSpPr txBox="1"/>
          <p:nvPr/>
        </p:nvSpPr>
        <p:spPr>
          <a:xfrm>
            <a:off x="2860782" y="215180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5"/>
          <p:cNvSpPr txBox="1"/>
          <p:nvPr/>
        </p:nvSpPr>
        <p:spPr>
          <a:xfrm>
            <a:off x="2860782" y="286618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6"/>
          <p:cNvSpPr txBox="1"/>
          <p:nvPr/>
        </p:nvSpPr>
        <p:spPr>
          <a:xfrm>
            <a:off x="2860782" y="358056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CH3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9"/>
          <p:cNvCxnSpPr/>
          <p:nvPr/>
        </p:nvCxnSpPr>
        <p:spPr bwMode="auto">
          <a:xfrm flipV="1">
            <a:off x="3718038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20"/>
          <p:cNvCxnSpPr/>
          <p:nvPr/>
        </p:nvCxnSpPr>
        <p:spPr bwMode="auto">
          <a:xfrm flipV="1">
            <a:off x="4360980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26"/>
          <p:cNvCxnSpPr/>
          <p:nvPr/>
        </p:nvCxnSpPr>
        <p:spPr bwMode="auto">
          <a:xfrm flipV="1">
            <a:off x="5003922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30"/>
          <p:cNvCxnSpPr/>
          <p:nvPr/>
        </p:nvCxnSpPr>
        <p:spPr bwMode="auto">
          <a:xfrm flipV="1">
            <a:off x="5646864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34"/>
          <p:cNvCxnSpPr/>
          <p:nvPr/>
        </p:nvCxnSpPr>
        <p:spPr bwMode="auto">
          <a:xfrm flipV="1">
            <a:off x="6289806" y="3509123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38"/>
          <p:cNvSpPr/>
          <p:nvPr/>
        </p:nvSpPr>
        <p:spPr bwMode="auto">
          <a:xfrm>
            <a:off x="3575162" y="2008925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39"/>
          <p:cNvSpPr/>
          <p:nvPr/>
        </p:nvSpPr>
        <p:spPr bwMode="auto">
          <a:xfrm>
            <a:off x="4360980" y="2723305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40"/>
          <p:cNvSpPr/>
          <p:nvPr/>
        </p:nvSpPr>
        <p:spPr bwMode="auto">
          <a:xfrm>
            <a:off x="5146798" y="3437685"/>
            <a:ext cx="785818" cy="642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41"/>
          <p:cNvSpPr txBox="1"/>
          <p:nvPr/>
        </p:nvSpPr>
        <p:spPr>
          <a:xfrm>
            <a:off x="4360980" y="1866049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Monitoring window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フリーフォーム 43"/>
          <p:cNvSpPr/>
          <p:nvPr/>
        </p:nvSpPr>
        <p:spPr bwMode="auto">
          <a:xfrm>
            <a:off x="4356520" y="2316008"/>
            <a:ext cx="423081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フリーフォーム 44"/>
          <p:cNvSpPr/>
          <p:nvPr/>
        </p:nvSpPr>
        <p:spPr bwMode="auto">
          <a:xfrm>
            <a:off x="5146798" y="3028253"/>
            <a:ext cx="423081" cy="409432"/>
          </a:xfrm>
          <a:custGeom>
            <a:avLst/>
            <a:gdLst>
              <a:gd name="connsiteX0" fmla="*/ 0 w 423081"/>
              <a:gd name="connsiteY0" fmla="*/ 0 h 409432"/>
              <a:gd name="connsiteX1" fmla="*/ 327547 w 423081"/>
              <a:gd name="connsiteY1" fmla="*/ 95534 h 409432"/>
              <a:gd name="connsiteX2" fmla="*/ 423081 w 423081"/>
              <a:gd name="connsiteY2" fmla="*/ 409432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081" h="409432">
                <a:moveTo>
                  <a:pt x="0" y="0"/>
                </a:moveTo>
                <a:cubicBezTo>
                  <a:pt x="128517" y="13647"/>
                  <a:pt x="257034" y="27295"/>
                  <a:pt x="327547" y="95534"/>
                </a:cubicBezTo>
                <a:cubicBezTo>
                  <a:pt x="398061" y="163773"/>
                  <a:pt x="410571" y="286602"/>
                  <a:pt x="423081" y="4094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接连接符 24"/>
          <p:cNvCxnSpPr/>
          <p:nvPr/>
        </p:nvCxnSpPr>
        <p:spPr bwMode="auto">
          <a:xfrm>
            <a:off x="3575162" y="1600200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>
            <a:off x="4356520" y="1600200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3575162" y="1804562"/>
            <a:ext cx="7858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789977" y="1527563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31" name="直接连接符 30"/>
          <p:cNvCxnSpPr/>
          <p:nvPr/>
        </p:nvCxnSpPr>
        <p:spPr bwMode="auto">
          <a:xfrm>
            <a:off x="4356520" y="2623275"/>
            <a:ext cx="7858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>
            <a:off x="4360980" y="2304628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直接连接符 32"/>
          <p:cNvCxnSpPr/>
          <p:nvPr/>
        </p:nvCxnSpPr>
        <p:spPr bwMode="auto">
          <a:xfrm>
            <a:off x="5134421" y="2286000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728450" y="2167493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cxnSp>
        <p:nvCxnSpPr>
          <p:cNvPr id="35" name="直接连接符 34"/>
          <p:cNvCxnSpPr/>
          <p:nvPr/>
        </p:nvCxnSpPr>
        <p:spPr bwMode="auto">
          <a:xfrm>
            <a:off x="5142338" y="3019008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5646864" y="3019008"/>
            <a:ext cx="0" cy="408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253955" y="2866181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3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76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Possible 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Solution : 802.11ai can use a pre-configured/dedicated channel for passive scan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cxnSp>
        <p:nvCxnSpPr>
          <p:cNvPr id="9" name="直線コネクタ 12"/>
          <p:cNvCxnSpPr/>
          <p:nvPr/>
        </p:nvCxnSpPr>
        <p:spPr bwMode="auto">
          <a:xfrm>
            <a:off x="3028928" y="316706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テキスト ボックス 16"/>
          <p:cNvSpPr txBox="1"/>
          <p:nvPr/>
        </p:nvSpPr>
        <p:spPr>
          <a:xfrm>
            <a:off x="2600300" y="2809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CHx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9"/>
          <p:cNvCxnSpPr/>
          <p:nvPr/>
        </p:nvCxnSpPr>
        <p:spPr bwMode="auto">
          <a:xfrm flipV="1">
            <a:off x="3457556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20"/>
          <p:cNvCxnSpPr/>
          <p:nvPr/>
        </p:nvCxnSpPr>
        <p:spPr bwMode="auto">
          <a:xfrm flipV="1">
            <a:off x="4100498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26"/>
          <p:cNvCxnSpPr/>
          <p:nvPr/>
        </p:nvCxnSpPr>
        <p:spPr bwMode="auto">
          <a:xfrm flipV="1">
            <a:off x="4743440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30"/>
          <p:cNvCxnSpPr/>
          <p:nvPr/>
        </p:nvCxnSpPr>
        <p:spPr bwMode="auto">
          <a:xfrm flipV="1">
            <a:off x="5386382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34"/>
          <p:cNvCxnSpPr/>
          <p:nvPr/>
        </p:nvCxnSpPr>
        <p:spPr bwMode="auto">
          <a:xfrm flipV="1">
            <a:off x="6029324" y="2738438"/>
            <a:ext cx="0" cy="4286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内容占位符 2"/>
          <p:cNvSpPr txBox="1">
            <a:spLocks/>
          </p:cNvSpPr>
          <p:nvPr/>
        </p:nvSpPr>
        <p:spPr bwMode="auto">
          <a:xfrm>
            <a:off x="838200" y="32766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dirty="0" smtClean="0"/>
              <a:t>APs send beacons use a pre-configured channel.</a:t>
            </a:r>
          </a:p>
          <a:p>
            <a:r>
              <a:rPr lang="en-US" altLang="zh-CN" dirty="0" smtClean="0"/>
              <a:t>The beacons should contain more information than regular ones:</a:t>
            </a:r>
          </a:p>
          <a:p>
            <a:pPr lvl="1"/>
            <a:r>
              <a:rPr lang="en-US" altLang="zh-CN" dirty="0" smtClean="0"/>
              <a:t>E.g.: The channel that it really used for data transmission.</a:t>
            </a:r>
          </a:p>
          <a:p>
            <a:r>
              <a:rPr lang="en-US" altLang="zh-CN" dirty="0" smtClean="0"/>
              <a:t>STA monitoring that particular channel instead of scanning all the channels.</a:t>
            </a:r>
          </a:p>
          <a:p>
            <a:r>
              <a:rPr lang="en-US" altLang="zh-CN" dirty="0" smtClean="0"/>
              <a:t>Scanning time is reduced since not necessary to change channels and wait.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25040" y="2232850"/>
            <a:ext cx="3023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Beacon 1: AP1 use channel 1 for transmission</a:t>
            </a:r>
            <a:endParaRPr lang="zh-CN" altLang="en-US" dirty="0"/>
          </a:p>
        </p:txBody>
      </p:sp>
      <p:cxnSp>
        <p:nvCxnSpPr>
          <p:cNvPr id="38" name="直接箭头连接符 37"/>
          <p:cNvCxnSpPr/>
          <p:nvPr/>
        </p:nvCxnSpPr>
        <p:spPr bwMode="auto">
          <a:xfrm flipH="1" flipV="1">
            <a:off x="3243242" y="2495692"/>
            <a:ext cx="107157" cy="228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416993" y="2057400"/>
            <a:ext cx="3023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Beacon 2: AP2 use channel 2 for transmission</a:t>
            </a:r>
            <a:endParaRPr lang="zh-CN" altLang="en-US" dirty="0"/>
          </a:p>
        </p:txBody>
      </p:sp>
      <p:cxnSp>
        <p:nvCxnSpPr>
          <p:cNvPr id="41" name="直接箭头连接符 40"/>
          <p:cNvCxnSpPr/>
          <p:nvPr/>
        </p:nvCxnSpPr>
        <p:spPr bwMode="auto">
          <a:xfrm flipV="1">
            <a:off x="5562600" y="2384249"/>
            <a:ext cx="413146" cy="228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69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 need be solved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does the STA and AP know which is the channel for beacon scanning and monitoring?</a:t>
            </a:r>
          </a:p>
          <a:p>
            <a:pPr lvl="1"/>
            <a:r>
              <a:rPr lang="en-US" altLang="zh-CN" dirty="0" smtClean="0"/>
              <a:t>11ai can specify a default channel for passive scan</a:t>
            </a:r>
          </a:p>
          <a:p>
            <a:r>
              <a:rPr lang="en-US" altLang="zh-CN" dirty="0" smtClean="0"/>
              <a:t>How to avoid the confliction of the beacons sent by different APs?</a:t>
            </a:r>
          </a:p>
          <a:p>
            <a:pPr lvl="1"/>
            <a:r>
              <a:rPr lang="en-US" altLang="zh-CN" dirty="0" smtClean="0"/>
              <a:t>Need further study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63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de-DE" altLang="ja-JP" dirty="0" smtClean="0"/>
              <a:t>Dapeng Liu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424</Words>
  <Application>Microsoft Office PowerPoint</Application>
  <PresentationFormat>全屏显示(4:3)</PresentationFormat>
  <Paragraphs>87</Paragraphs>
  <Slides>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802-11-Submission</vt:lpstr>
      <vt:lpstr>Fast passive scan for FILS</vt:lpstr>
      <vt:lpstr>Abstract</vt:lpstr>
      <vt:lpstr>Conformance w/ Tgai PAR &amp; 5C </vt:lpstr>
      <vt:lpstr>Problem of passive scan</vt:lpstr>
      <vt:lpstr>Possible solution</vt:lpstr>
      <vt:lpstr>Problems need be solved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刘大鹏</cp:lastModifiedBy>
  <cp:revision>80</cp:revision>
  <cp:lastPrinted>1998-02-10T13:28:06Z</cp:lastPrinted>
  <dcterms:created xsi:type="dcterms:W3CDTF">2011-01-18T18:21:24Z</dcterms:created>
  <dcterms:modified xsi:type="dcterms:W3CDTF">2012-05-04T07:14:29Z</dcterms:modified>
  <cp:category/>
</cp:coreProperties>
</file>