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282" r:id="rId5"/>
    <p:sldId id="283" r:id="rId6"/>
    <p:sldId id="27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094" autoAdjust="0"/>
  </p:normalViewPr>
  <p:slideViewPr>
    <p:cSldViewPr>
      <p:cViewPr>
        <p:scale>
          <a:sx n="71" d="100"/>
          <a:sy n="71" d="100"/>
        </p:scale>
        <p:origin x="-112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6" d="100"/>
          <a:sy n="136" d="100"/>
        </p:scale>
        <p:origin x="-804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0069" y="95706"/>
            <a:ext cx="18816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dirty="0" smtClean="0"/>
              <a:t>11-12/0545r1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</a:t>
            </a:r>
            <a:r>
              <a:rPr lang="en-US" altLang="zh-CN" b="1" smtClean="0">
                <a:effectLst/>
              </a:rPr>
              <a:t>11-12-0545</a:t>
            </a:r>
            <a:endParaRPr lang="en-US" altLang="ja-JP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2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1610" y="6475413"/>
            <a:ext cx="16623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6442" y="332601"/>
            <a:ext cx="2879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11-12/0545r1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05189"/>
              </p:ext>
            </p:extLst>
          </p:nvPr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effectLst/>
                        </a:rPr>
                        <a:t>32 </a:t>
                      </a:r>
                      <a:r>
                        <a:rPr lang="en-US" altLang="zh-CN" sz="1600" dirty="0" err="1" smtClean="0">
                          <a:effectLst/>
                        </a:rPr>
                        <a:t>Xuanwumen</a:t>
                      </a:r>
                      <a:r>
                        <a:rPr lang="en-US" altLang="zh-CN" sz="1600" dirty="0" smtClean="0">
                          <a:effectLst/>
                        </a:rPr>
                        <a:t> West Street </a:t>
                      </a:r>
                      <a:r>
                        <a:rPr lang="en-US" altLang="zh-CN" sz="1600" dirty="0" err="1" smtClean="0">
                          <a:effectLst/>
                        </a:rPr>
                        <a:t>Beijng</a:t>
                      </a:r>
                      <a:r>
                        <a:rPr lang="en-US" altLang="zh-CN" sz="1600" dirty="0" smtClean="0">
                          <a:effectLst/>
                        </a:rPr>
                        <a:t>, </a:t>
                      </a:r>
                      <a:r>
                        <a:rPr lang="en-US" altLang="zh-CN" sz="1600" dirty="0" err="1" smtClean="0">
                          <a:effectLst/>
                        </a:rPr>
                        <a:t>Xicheng</a:t>
                      </a:r>
                      <a:r>
                        <a:rPr lang="en-US" altLang="zh-CN" sz="1600" dirty="0" smtClean="0">
                          <a:effectLst/>
                        </a:rPr>
                        <a:t> District, 100053 </a:t>
                      </a:r>
                      <a:r>
                        <a:rPr lang="en-US" altLang="zh-CN" sz="1600" smtClean="0">
                          <a:effectLst/>
                        </a:rPr>
                        <a:t>China </a:t>
                      </a:r>
                      <a:endParaRPr kumimoji="1" lang="ja-JP" alt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802.11ai management frames (</a:t>
            </a:r>
            <a:r>
              <a:rPr lang="en-US" altLang="zh-CN" dirty="0" err="1"/>
              <a:t>e</a:t>
            </a:r>
            <a:r>
              <a:rPr lang="en-US" altLang="zh-CN" dirty="0" err="1" smtClean="0"/>
              <a:t>.g</a:t>
            </a:r>
            <a:r>
              <a:rPr lang="en-US" altLang="zh-CN" dirty="0" smtClean="0"/>
              <a:t>: beacon, probe </a:t>
            </a:r>
            <a:r>
              <a:rPr lang="en-US" altLang="zh-CN" dirty="0"/>
              <a:t>response </a:t>
            </a:r>
            <a:r>
              <a:rPr lang="en-US" altLang="zh-CN" dirty="0" smtClean="0"/>
              <a:t>, GAS</a:t>
            </a:r>
            <a:r>
              <a:rPr lang="en-US" altLang="zh-CN" dirty="0"/>
              <a:t>)</a:t>
            </a:r>
            <a:r>
              <a:rPr lang="en-US" altLang="zh-CN" dirty="0" smtClean="0"/>
              <a:t> carry the network load information: </a:t>
            </a:r>
          </a:p>
          <a:p>
            <a:pPr lvl="1"/>
            <a:r>
              <a:rPr lang="en-US" altLang="zh-CN" dirty="0" smtClean="0"/>
              <a:t>E.g. the congestion information of the AP; The available bandwidth information etc.</a:t>
            </a:r>
          </a:p>
          <a:p>
            <a:pPr lvl="1"/>
            <a:r>
              <a:rPr lang="en-US" altLang="zh-CN" dirty="0" smtClean="0"/>
              <a:t>STAs can based on those information to determine which AP it wants to associate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cxnSp>
        <p:nvCxnSpPr>
          <p:cNvPr id="7" name="直線コネクタ 10"/>
          <p:cNvCxnSpPr/>
          <p:nvPr/>
        </p:nvCxnSpPr>
        <p:spPr bwMode="auto">
          <a:xfrm>
            <a:off x="2647928" y="490865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14"/>
          <p:cNvSpPr txBox="1"/>
          <p:nvPr/>
        </p:nvSpPr>
        <p:spPr>
          <a:xfrm>
            <a:off x="1295400" y="4551465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276600" y="44196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flipV="1">
            <a:off x="3886200" y="44196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 flipV="1">
            <a:off x="4495800" y="44317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flipV="1">
            <a:off x="5105400" y="4431743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257800" y="4142601"/>
            <a:ext cx="1826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congestion: high</a:t>
            </a:r>
            <a:endParaRPr lang="zh-CN" altLang="en-US" b="1" dirty="0"/>
          </a:p>
        </p:txBody>
      </p:sp>
      <p:cxnSp>
        <p:nvCxnSpPr>
          <p:cNvPr id="13" name="直線コネクタ 10"/>
          <p:cNvCxnSpPr/>
          <p:nvPr/>
        </p:nvCxnSpPr>
        <p:spPr bwMode="auto">
          <a:xfrm>
            <a:off x="2647928" y="5734712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テキスト ボックス 14"/>
          <p:cNvSpPr txBox="1"/>
          <p:nvPr/>
        </p:nvSpPr>
        <p:spPr>
          <a:xfrm>
            <a:off x="1295400" y="5377522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4495800" y="52578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 flipV="1">
            <a:off x="5105400" y="52578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V="1">
            <a:off x="3886200" y="5225947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 flipV="1">
            <a:off x="3276600" y="52578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57800" y="5193474"/>
            <a:ext cx="1805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congestion: low </a:t>
            </a:r>
            <a:endParaRPr lang="zh-CN" altLang="en-US" b="1" dirty="0"/>
          </a:p>
        </p:txBody>
      </p:sp>
      <p:sp>
        <p:nvSpPr>
          <p:cNvPr id="2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</a:t>
            </a:r>
            <a:r>
              <a:rPr lang="en-US" altLang="ja-JP" dirty="0" smtClean="0"/>
              <a:t>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380</Words>
  <Application>Microsoft Office PowerPoint</Application>
  <PresentationFormat>全屏显示(4:3)</PresentationFormat>
  <Paragraphs>72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117</cp:revision>
  <cp:lastPrinted>1998-02-10T13:28:06Z</cp:lastPrinted>
  <dcterms:created xsi:type="dcterms:W3CDTF">2011-01-18T18:21:24Z</dcterms:created>
  <dcterms:modified xsi:type="dcterms:W3CDTF">2012-05-11T11:05:47Z</dcterms:modified>
  <cp:category/>
</cp:coreProperties>
</file>