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92" r:id="rId4"/>
    <p:sldId id="271" r:id="rId5"/>
    <p:sldId id="302" r:id="rId6"/>
    <p:sldId id="299" r:id="rId7"/>
    <p:sldId id="301" r:id="rId8"/>
    <p:sldId id="283" r:id="rId9"/>
    <p:sldId id="295" r:id="rId10"/>
    <p:sldId id="296" r:id="rId11"/>
    <p:sldId id="303" r:id="rId12"/>
    <p:sldId id="270" r:id="rId13"/>
    <p:sldId id="298" r:id="rId14"/>
    <p:sldId id="286" r:id="rId15"/>
    <p:sldId id="304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24" autoAdjust="0"/>
    <p:restoredTop sz="94638" autoAdjust="0"/>
  </p:normalViewPr>
  <p:slideViewPr>
    <p:cSldViewPr>
      <p:cViewPr varScale="1">
        <p:scale>
          <a:sx n="88" d="100"/>
          <a:sy n="88" d="100"/>
        </p:scale>
        <p:origin x="-10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814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97640F8-96AC-44C1-8286-F4196CB4C7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042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 smtClean="0"/>
              <a:t>doc.: IEEE 802.11-12/0294r0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B6D9D46-FD8C-44D7-9BBE-86788FBEA4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56106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13661810-3081-43C6-981F-BBBC01A0961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33265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FD21D4-2BC5-4B20-BFB4-B9AD87709C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451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083B7D0-0CDF-4B21-87C6-6F28CC25B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56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3272D0-8C17-46B7-8B14-BE54831DF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45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08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7AA595-764E-4A46-B326-B3632829C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906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AAA85A-6B74-44C3-AD15-4C4690601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27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A3672B-8111-48B4-A976-844A74CDD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250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4416AF8-54DF-4ABD-BE0A-EBAB318CD8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25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071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F1B8078-FDA2-41F8-AAB9-4790A2E98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501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4A0C28-BF42-4474-81B5-7AF2470AB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02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555E099-16F6-413B-A159-CD656C8430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802.11-12/0537r0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47BEF44D-91E2-4E92-9477-86D6CA1B5F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Passive and </a:t>
            </a:r>
            <a:r>
              <a:rPr lang="en-US" dirty="0" smtClean="0"/>
              <a:t>Active Scanning </a:t>
            </a:r>
            <a:r>
              <a:rPr lang="en-US" dirty="0" smtClean="0"/>
              <a:t>Mixture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2012-05-02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57245491"/>
              </p:ext>
            </p:extLst>
          </p:nvPr>
        </p:nvGraphicFramePr>
        <p:xfrm>
          <a:off x="515938" y="2414588"/>
          <a:ext cx="8218487" cy="3435350"/>
        </p:xfrm>
        <a:graphic>
          <a:graphicData uri="http://schemas.openxmlformats.org/presentationml/2006/ole">
            <p:oleObj spid="_x0000_s30745" name="Document" r:id="rId4" imgW="8796258" imgH="3682254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</a:t>
            </a:r>
            <a:r>
              <a:rPr lang="en-US" sz="2400" b="0" dirty="0" smtClean="0"/>
              <a:t>.)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304256"/>
          </a:xfrm>
        </p:spPr>
        <p:txBody>
          <a:bodyPr/>
          <a:lstStyle/>
          <a:p>
            <a:r>
              <a:rPr lang="en-US" sz="2000" b="0" dirty="0" smtClean="0"/>
              <a:t>The probability function is uniform </a:t>
            </a:r>
            <a:r>
              <a:rPr lang="en-US" sz="2000" b="0" dirty="0" smtClean="0"/>
              <a:t>distribution and may take a bias depending on whether the system wants to optimize on power/latency or WM occupancy:</a:t>
            </a:r>
          </a:p>
          <a:p>
            <a:pPr lvl="1"/>
            <a:r>
              <a:rPr lang="en-US" sz="1600" dirty="0" smtClean="0"/>
              <a:t>Existing mechanisms (passive and active scanning) without change.</a:t>
            </a:r>
          </a:p>
          <a:p>
            <a:pPr lvl="1"/>
            <a:r>
              <a:rPr lang="en-US" sz="1600" b="0" dirty="0" smtClean="0"/>
              <a:t>Threshold conditions to maximize on power may be used to improve power consumption – long durations of no AP coverage or long durations without Probing.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</a:t>
            </a:r>
            <a:r>
              <a:rPr lang="en-US" sz="2400" b="0" dirty="0" smtClean="0"/>
              <a:t>.)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168352"/>
          </a:xfrm>
        </p:spPr>
        <p:txBody>
          <a:bodyPr/>
          <a:lstStyle/>
          <a:p>
            <a:r>
              <a:rPr lang="en-US" sz="2000" b="0" dirty="0" smtClean="0"/>
              <a:t>Benefits:</a:t>
            </a:r>
          </a:p>
          <a:p>
            <a:pPr lvl="1"/>
            <a:r>
              <a:rPr lang="en-US" sz="1600" dirty="0" smtClean="0"/>
              <a:t>Takes on the benefit of Active and passive scanning.</a:t>
            </a:r>
          </a:p>
          <a:p>
            <a:pPr lvl="1"/>
            <a:r>
              <a:rPr lang="en-US" sz="1600" dirty="0" smtClean="0"/>
              <a:t>All STAs chip in at the </a:t>
            </a:r>
            <a:r>
              <a:rPr lang="en-US" sz="1600" dirty="0" smtClean="0"/>
              <a:t>effort and benefit from the procedure.</a:t>
            </a:r>
            <a:endParaRPr lang="en-US" sz="1600" dirty="0" smtClean="0"/>
          </a:p>
          <a:p>
            <a:pPr lvl="1"/>
            <a:r>
              <a:rPr lang="en-US" sz="1600" dirty="0" smtClean="0"/>
              <a:t>Creates a controlled mixture of Passive and Active scanning for the benefit of all.</a:t>
            </a:r>
          </a:p>
          <a:p>
            <a:pPr lvl="1"/>
            <a:endParaRPr lang="en-US" sz="1600" dirty="0" smtClean="0"/>
          </a:p>
          <a:p>
            <a:pPr>
              <a:buNone/>
            </a:pPr>
            <a:endParaRPr lang="en-US" sz="1600" b="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[1] </a:t>
            </a:r>
            <a:r>
              <a:rPr lang="en-US" sz="1800" dirty="0" smtClean="0"/>
              <a:t>12-0277r4  Hybrid </a:t>
            </a:r>
            <a:r>
              <a:rPr lang="en-US" sz="1800" dirty="0" smtClean="0"/>
              <a:t>Scanning by </a:t>
            </a:r>
            <a:r>
              <a:rPr lang="en-US" altLang="ja-JP" sz="1800" dirty="0" smtClean="0"/>
              <a:t>Katsuo Yunoki</a:t>
            </a:r>
            <a:endParaRPr lang="en-US" sz="1800" dirty="0" smtClean="0"/>
          </a:p>
          <a:p>
            <a:pPr>
              <a:buNone/>
            </a:pPr>
            <a:r>
              <a:rPr lang="en-GB" sz="1800" dirty="0" smtClean="0"/>
              <a:t>[2] </a:t>
            </a:r>
            <a:r>
              <a:rPr lang="en-US" sz="1800" dirty="0" smtClean="0"/>
              <a:t>IEEE802.11-11/</a:t>
            </a:r>
            <a:r>
              <a:rPr lang="en-US" altLang="ja-JP" sz="1800" dirty="0" smtClean="0"/>
              <a:t>1413r3  Real air-time occupation by beacon and </a:t>
            </a:r>
            <a:r>
              <a:rPr lang="en-US" altLang="ja-JP" sz="1800" dirty="0" smtClean="0"/>
              <a:t>probe by Katsuo Yunoki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</a:t>
            </a:r>
            <a:r>
              <a:rPr lang="en-GB" dirty="0" smtClean="0"/>
              <a:t>document – straw poll 1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Insert the following text on </a:t>
            </a:r>
            <a:r>
              <a:rPr lang="en-US" sz="1800" dirty="0" smtClean="0"/>
              <a:t>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  <a:endParaRPr lang="en-US" sz="1800" dirty="0" smtClean="0"/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amendment will define a mechanism to </a:t>
            </a:r>
            <a:r>
              <a:rPr lang="en-US" sz="1800" b="0" dirty="0" smtClean="0"/>
              <a:t>create a mixture of STAs performing Active </a:t>
            </a:r>
            <a:r>
              <a:rPr lang="en-US" sz="1800" b="0" dirty="0" smtClean="0"/>
              <a:t>Scanning </a:t>
            </a:r>
            <a:r>
              <a:rPr lang="en-US" sz="1800" b="0" dirty="0" smtClean="0"/>
              <a:t>and passive scanning.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</a:t>
            </a:r>
            <a:r>
              <a:rPr lang="en-US" sz="1800" dirty="0" smtClean="0"/>
              <a:t>above.</a:t>
            </a:r>
            <a:endParaRPr lang="en-US" sz="18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15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</a:t>
            </a:r>
            <a:r>
              <a:rPr lang="en-GB" dirty="0" smtClean="0"/>
              <a:t>document – straw poll 2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Insert the following text on </a:t>
            </a:r>
            <a:r>
              <a:rPr lang="en-US" sz="1800" dirty="0" smtClean="0"/>
              <a:t>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  <a:endParaRPr lang="en-US" sz="1800" dirty="0" smtClean="0"/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mixture creation mechanism </a:t>
            </a:r>
            <a:r>
              <a:rPr lang="en-US" sz="1800" b="0" dirty="0" smtClean="0"/>
              <a:t>is based on </a:t>
            </a:r>
            <a:r>
              <a:rPr lang="en-US" sz="1800" b="0" dirty="0" smtClean="0"/>
              <a:t>drawing a dice to select scan type per each scan attempt while conforming to the existing scanning procedures.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</a:t>
            </a:r>
            <a:r>
              <a:rPr lang="en-US" sz="1800" dirty="0" smtClean="0"/>
              <a:t>above.</a:t>
            </a:r>
            <a:endParaRPr lang="en-US" sz="18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presentation describes an improvement to the </a:t>
            </a:r>
            <a:r>
              <a:rPr lang="en-US" dirty="0" smtClean="0"/>
              <a:t>scan </a:t>
            </a:r>
            <a:r>
              <a:rPr lang="en-US" dirty="0" smtClean="0"/>
              <a:t>mechanism </a:t>
            </a:r>
            <a:r>
              <a:rPr lang="en-US" dirty="0" smtClean="0"/>
              <a:t>to better comply with the probe flooding effect of Active Scanning and the power consumption of passive scanning by creating a mix of STA performing Active and Passive </a:t>
            </a:r>
            <a:r>
              <a:rPr lang="en-US" dirty="0" smtClean="0"/>
              <a:t>scanning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 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" name="Titel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TGai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accent2"/>
                </a:solidFill>
              </a:rPr>
              <a:t>Passive</a:t>
            </a:r>
            <a:r>
              <a:rPr lang="en-US" dirty="0" smtClean="0"/>
              <a:t> Scanning Procedure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Low wireless medium occupancy (using the beacon) - Highly suitable for heavily loaded deployments.</a:t>
            </a:r>
          </a:p>
          <a:p>
            <a:endParaRPr lang="en-US" sz="2000" dirty="0" smtClean="0"/>
          </a:p>
          <a:p>
            <a:r>
              <a:rPr lang="en-US" sz="2000" dirty="0" smtClean="0"/>
              <a:t>Subdued </a:t>
            </a:r>
            <a:r>
              <a:rPr lang="en-US" sz="2000" dirty="0" smtClean="0"/>
              <a:t>effect on QoS of </a:t>
            </a:r>
            <a:r>
              <a:rPr lang="en-US" sz="2000" dirty="0" smtClean="0"/>
              <a:t>incoming mass on the Tokyo metro station scenario for STAs with already existing active connections.</a:t>
            </a:r>
          </a:p>
          <a:p>
            <a:endParaRPr lang="en-US" sz="2000" dirty="0" smtClean="0"/>
          </a:p>
          <a:p>
            <a:r>
              <a:rPr lang="en-US" sz="2000" dirty="0" smtClean="0"/>
              <a:t>Fixed latency – STA cannot select between high power/short </a:t>
            </a:r>
            <a:r>
              <a:rPr lang="en-US" sz="2000" dirty="0" smtClean="0"/>
              <a:t>latency and low power/high latency AP discovery.</a:t>
            </a:r>
          </a:p>
          <a:p>
            <a:endParaRPr lang="en-US" sz="2000" dirty="0" smtClean="0"/>
          </a:p>
          <a:p>
            <a:r>
              <a:rPr lang="en-US" sz="2000" dirty="0" smtClean="0"/>
              <a:t>High power consumption per AP discovery instance – given 100-300msec beacon interval.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accent2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Active scanning procedure is defined in </a:t>
            </a:r>
            <a:r>
              <a:rPr lang="en-US" sz="2000" dirty="0" smtClean="0"/>
              <a:t>10.1.4.3.3 and is very effective in certain environments:</a:t>
            </a:r>
          </a:p>
          <a:p>
            <a:pPr lvl="1"/>
            <a:r>
              <a:rPr lang="en-US" sz="1600" dirty="0" smtClean="0"/>
              <a:t>Short procedure results in good power consumption a 669.3uJ/attempt [1].</a:t>
            </a:r>
          </a:p>
          <a:p>
            <a:pPr lvl="1"/>
            <a:r>
              <a:rPr lang="en-US" sz="1600" dirty="0" smtClean="0"/>
              <a:t>Negligible effect where the WM is partially utilized or while out of AP coverage.</a:t>
            </a:r>
          </a:p>
          <a:p>
            <a:pPr lvl="1"/>
            <a:r>
              <a:rPr lang="en-US" sz="1600" dirty="0" smtClean="0"/>
              <a:t>Short latency</a:t>
            </a:r>
            <a:r>
              <a:rPr lang="en-US" sz="1600" dirty="0" smtClean="0"/>
              <a:t> </a:t>
            </a:r>
            <a:r>
              <a:rPr lang="en-US" sz="1600" dirty="0" smtClean="0"/>
              <a:t>for AP and NW discovery – approximately 15msec/channel.</a:t>
            </a:r>
          </a:p>
          <a:p>
            <a:pPr lvl="1"/>
            <a:r>
              <a:rPr lang="en-US" sz="1600" dirty="0" smtClean="0"/>
              <a:t>Passive scanning STAs may benefit from Probe Response replacing the need for Beacon detection.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7982" y="3684558"/>
            <a:ext cx="5760640" cy="255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accent2"/>
                </a:solidFill>
              </a:rPr>
              <a:t>Active</a:t>
            </a:r>
            <a:r>
              <a:rPr lang="en-US" dirty="0" smtClean="0"/>
              <a:t> Scanning </a:t>
            </a: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However is certain environments Active </a:t>
            </a:r>
            <a:r>
              <a:rPr lang="en-US" sz="2000" dirty="0" smtClean="0"/>
              <a:t>scanning </a:t>
            </a:r>
            <a:r>
              <a:rPr lang="en-US" sz="2000" dirty="0" smtClean="0"/>
              <a:t>has his drawbacks:</a:t>
            </a:r>
          </a:p>
          <a:p>
            <a:pPr lvl="1"/>
            <a:r>
              <a:rPr lang="en-US" sz="1600" dirty="0" smtClean="0"/>
              <a:t>Probe Response storm in certain deployments.</a:t>
            </a:r>
          </a:p>
          <a:p>
            <a:pPr lvl="1"/>
            <a:r>
              <a:rPr lang="en-US" sz="1600" dirty="0" smtClean="0"/>
              <a:t>WM occupancy on loaded channels.</a:t>
            </a:r>
          </a:p>
          <a:p>
            <a:pPr lvl="1"/>
            <a:r>
              <a:rPr lang="en-US" sz="1600" dirty="0" smtClean="0"/>
              <a:t>Temporal high collision rate in certain scenarios may hinder QoS of existing admitted connections.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22253"/>
            <a:ext cx="37496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71800" y="364502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*[2]: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accent2"/>
                </a:solidFill>
              </a:rPr>
              <a:t>Active</a:t>
            </a:r>
            <a:r>
              <a:rPr lang="en-US" dirty="0" smtClean="0"/>
              <a:t> Scanning </a:t>
            </a: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We need a mechanism to enable effective mixture of Active and Passive Scanning for the benefit of the larger part while minimizing the impact to the each single STA:</a:t>
            </a:r>
          </a:p>
          <a:p>
            <a:pPr lvl="1"/>
            <a:r>
              <a:rPr lang="en-US" sz="1800" dirty="0" smtClean="0"/>
              <a:t>Enable Passive scanning STAs to shorten the delay and Power used for AP/NW discovery by using Probe Responses.</a:t>
            </a:r>
          </a:p>
          <a:p>
            <a:pPr lvl="1"/>
            <a:r>
              <a:rPr lang="en-US" sz="1800" dirty="0" smtClean="0"/>
              <a:t>Enable Active scanning STAs to use low power low latency procedure for AP/NW discovery.</a:t>
            </a:r>
          </a:p>
          <a:p>
            <a:pPr lvl="1"/>
            <a:r>
              <a:rPr lang="en-US" sz="1800" dirty="0" smtClean="0"/>
              <a:t>Subsides the effect of Active Scanning’s Probe storm.</a:t>
            </a:r>
          </a:p>
          <a:p>
            <a:pPr lvl="1"/>
            <a:r>
              <a:rPr lang="en-US" sz="1800" dirty="0" smtClean="0"/>
              <a:t>Easy to control process</a:t>
            </a:r>
            <a:r>
              <a:rPr lang="en-US" sz="1800" dirty="0" smtClean="0"/>
              <a:t> </a:t>
            </a:r>
            <a:r>
              <a:rPr lang="en-US" sz="1800" dirty="0" smtClean="0"/>
              <a:t>preventing greedy STAs.</a:t>
            </a:r>
          </a:p>
          <a:p>
            <a:pPr lvl="1"/>
            <a:endParaRPr lang="en-US" dirty="0" smtClean="0"/>
          </a:p>
          <a:p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304256"/>
          </a:xfrm>
        </p:spPr>
        <p:txBody>
          <a:bodyPr/>
          <a:lstStyle/>
          <a:p>
            <a:r>
              <a:rPr lang="en-US" sz="2000" b="0" dirty="0" smtClean="0"/>
              <a:t>Mandate STAs to draw a dice using uniform distribution for active and passive scanning.</a:t>
            </a:r>
          </a:p>
          <a:p>
            <a:r>
              <a:rPr lang="en-US" sz="2000" b="0" dirty="0" smtClean="0"/>
              <a:t>STA performs either passive or active scanning according to result of draw.</a:t>
            </a:r>
          </a:p>
          <a:p>
            <a:r>
              <a:rPr lang="en-US" sz="2000" b="0" dirty="0" smtClean="0"/>
              <a:t>Each attempt a dice is retaken.</a:t>
            </a:r>
          </a:p>
          <a:p>
            <a:endParaRPr lang="en-US" sz="2000" b="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</a:t>
            </a:r>
            <a:r>
              <a:rPr lang="en-US" sz="2400" b="0" dirty="0" smtClean="0"/>
              <a:t>con.)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1979712" y="1484784"/>
            <a:ext cx="4333875" cy="4838700"/>
            <a:chOff x="1947863" y="323850"/>
            <a:chExt cx="4333875" cy="4838700"/>
          </a:xfrm>
        </p:grpSpPr>
        <p:sp>
          <p:nvSpPr>
            <p:cNvPr id="46" name="Rectangle 45"/>
            <p:cNvSpPr/>
            <p:nvPr/>
          </p:nvSpPr>
          <p:spPr bwMode="auto">
            <a:xfrm>
              <a:off x="3195638" y="1081087"/>
              <a:ext cx="1800225" cy="409575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Set/Reset </a:t>
              </a:r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parameters </a:t>
              </a:r>
            </a:p>
          </p:txBody>
        </p:sp>
        <p:sp>
          <p:nvSpPr>
            <p:cNvPr id="49" name="Flowchart: Terminator 48"/>
            <p:cNvSpPr/>
            <p:nvPr/>
          </p:nvSpPr>
          <p:spPr bwMode="auto">
            <a:xfrm>
              <a:off x="3224213" y="323850"/>
              <a:ext cx="1743075" cy="438150"/>
            </a:xfrm>
            <a:prstGeom prst="flowChartTerminator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Start scanning procedure</a:t>
              </a:r>
            </a:p>
          </p:txBody>
        </p:sp>
        <p:sp>
          <p:nvSpPr>
            <p:cNvPr id="50" name="Flowchart: Decision 49"/>
            <p:cNvSpPr/>
            <p:nvPr/>
          </p:nvSpPr>
          <p:spPr bwMode="auto">
            <a:xfrm>
              <a:off x="3328988" y="3267075"/>
              <a:ext cx="1533525" cy="828675"/>
            </a:xfrm>
            <a:prstGeom prst="flowChartDecision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Scanning complete?</a:t>
              </a:r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4481513" y="3962400"/>
              <a:ext cx="1800225" cy="409575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Possible update of 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Scanning parameters</a:t>
              </a:r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3195638" y="1809749"/>
              <a:ext cx="1800225" cy="409575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Draw a dice and select 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Scanni</a:t>
              </a:r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ng type</a:t>
              </a:r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3195638" y="2538411"/>
              <a:ext cx="1800225" cy="409575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Perform scanning</a:t>
              </a:r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58" name="Straight Arrow Connector 57"/>
            <p:cNvCxnSpPr>
              <a:endCxn id="46" idx="0"/>
            </p:cNvCxnSpPr>
            <p:nvPr/>
          </p:nvCxnSpPr>
          <p:spPr bwMode="auto">
            <a:xfrm>
              <a:off x="4095750" y="762000"/>
              <a:ext cx="1" cy="319087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61" name="Straight Arrow Connector 60"/>
            <p:cNvCxnSpPr>
              <a:stCxn id="46" idx="2"/>
            </p:cNvCxnSpPr>
            <p:nvPr/>
          </p:nvCxnSpPr>
          <p:spPr bwMode="auto">
            <a:xfrm>
              <a:off x="4095751" y="1490662"/>
              <a:ext cx="0" cy="314325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62" name="Straight Arrow Connector 61"/>
            <p:cNvCxnSpPr>
              <a:stCxn id="53" idx="2"/>
              <a:endCxn id="57" idx="0"/>
            </p:cNvCxnSpPr>
            <p:nvPr/>
          </p:nvCxnSpPr>
          <p:spPr bwMode="auto">
            <a:xfrm>
              <a:off x="4095751" y="2219324"/>
              <a:ext cx="0" cy="319087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64" name="Straight Arrow Connector 63"/>
            <p:cNvCxnSpPr>
              <a:stCxn id="57" idx="2"/>
              <a:endCxn id="50" idx="0"/>
            </p:cNvCxnSpPr>
            <p:nvPr/>
          </p:nvCxnSpPr>
          <p:spPr bwMode="auto">
            <a:xfrm>
              <a:off x="4095751" y="2947986"/>
              <a:ext cx="0" cy="319089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65" name="Rectangle 64"/>
            <p:cNvSpPr/>
            <p:nvPr/>
          </p:nvSpPr>
          <p:spPr bwMode="auto">
            <a:xfrm>
              <a:off x="1947863" y="3962400"/>
              <a:ext cx="1800225" cy="409575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Perform association</a:t>
              </a:r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67" name="Shape 66"/>
            <p:cNvCxnSpPr>
              <a:stCxn id="50" idx="3"/>
              <a:endCxn id="52" idx="0"/>
            </p:cNvCxnSpPr>
            <p:nvPr/>
          </p:nvCxnSpPr>
          <p:spPr bwMode="auto">
            <a:xfrm>
              <a:off x="4862513" y="3681413"/>
              <a:ext cx="519113" cy="280987"/>
            </a:xfrm>
            <a:prstGeom prst="bentConnector2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70" name="Shape 69"/>
            <p:cNvCxnSpPr>
              <a:stCxn id="50" idx="1"/>
              <a:endCxn id="65" idx="0"/>
            </p:cNvCxnSpPr>
            <p:nvPr/>
          </p:nvCxnSpPr>
          <p:spPr bwMode="auto">
            <a:xfrm rot="10800000" flipV="1">
              <a:off x="2847976" y="3681412"/>
              <a:ext cx="481012" cy="280987"/>
            </a:xfrm>
            <a:prstGeom prst="bentConnector2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71" name="Shape 70"/>
            <p:cNvCxnSpPr>
              <a:stCxn id="52" idx="2"/>
              <a:endCxn id="53" idx="0"/>
            </p:cNvCxnSpPr>
            <p:nvPr/>
          </p:nvCxnSpPr>
          <p:spPr bwMode="auto">
            <a:xfrm rot="5400000" flipH="1">
              <a:off x="3457576" y="2447925"/>
              <a:ext cx="2562226" cy="1285875"/>
            </a:xfrm>
            <a:prstGeom prst="bentConnector5">
              <a:avLst>
                <a:gd name="adj1" fmla="val -8922"/>
                <a:gd name="adj2" fmla="val -104815"/>
                <a:gd name="adj3" fmla="val 108922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73" name="Flowchart: Terminator 72"/>
            <p:cNvSpPr/>
            <p:nvPr/>
          </p:nvSpPr>
          <p:spPr bwMode="auto">
            <a:xfrm>
              <a:off x="1976438" y="4724400"/>
              <a:ext cx="1743075" cy="438150"/>
            </a:xfrm>
            <a:prstGeom prst="flowChartTerminator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Scanning procedure 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complete</a:t>
              </a:r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74" name="Straight Arrow Connector 73"/>
            <p:cNvCxnSpPr>
              <a:stCxn id="65" idx="2"/>
            </p:cNvCxnSpPr>
            <p:nvPr/>
          </p:nvCxnSpPr>
          <p:spPr bwMode="auto">
            <a:xfrm>
              <a:off x="2847976" y="4371975"/>
              <a:ext cx="0" cy="333375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5048250" y="3448050"/>
              <a:ext cx="9429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+mn-lt"/>
                </a:rPr>
                <a:t>False</a:t>
              </a:r>
              <a:endParaRPr lang="en-US" sz="1100" dirty="0" smtClean="0">
                <a:latin typeface="+mn-lt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771775" y="3429000"/>
              <a:ext cx="9429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+mn-lt"/>
                </a:rPr>
                <a:t>True</a:t>
              </a:r>
              <a:endParaRPr lang="en-US" sz="1100" dirty="0" smtClean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13427</TotalTime>
  <Words>1018</Words>
  <Application>Microsoft Office PowerPoint</Application>
  <PresentationFormat>On-screen Show (4:3)</PresentationFormat>
  <Paragraphs>179</Paragraphs>
  <Slides>15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Microsoft Office Word 97 - 2003 Document</vt:lpstr>
      <vt:lpstr>Passive and Active Scanning Mixture</vt:lpstr>
      <vt:lpstr>Abstract</vt:lpstr>
      <vt:lpstr>Slide 3</vt:lpstr>
      <vt:lpstr>Recap, Passive Scanning Procedure properties</vt:lpstr>
      <vt:lpstr>Recap, Active Scanning Procedure</vt:lpstr>
      <vt:lpstr>Recap, Active Scanning Procedure</vt:lpstr>
      <vt:lpstr>Recap, Active Scanning Procedure</vt:lpstr>
      <vt:lpstr>Suggested Improvement</vt:lpstr>
      <vt:lpstr>Suggested Improvement (con.)</vt:lpstr>
      <vt:lpstr>Suggested Improvement (con.)</vt:lpstr>
      <vt:lpstr>Suggested Improvement (con.)</vt:lpstr>
      <vt:lpstr>References</vt:lpstr>
      <vt:lpstr>Backup</vt:lpstr>
      <vt:lpstr>Framework document – straw poll 1</vt:lpstr>
      <vt:lpstr>Framework document – straw poll 2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Jonathan Segev</dc:creator>
  <cp:lastModifiedBy>jsegev</cp:lastModifiedBy>
  <cp:revision>80</cp:revision>
  <cp:lastPrinted>1998-02-10T13:28:06Z</cp:lastPrinted>
  <dcterms:created xsi:type="dcterms:W3CDTF">2012-01-15T20:46:20Z</dcterms:created>
  <dcterms:modified xsi:type="dcterms:W3CDTF">2012-05-04T07:56:15Z</dcterms:modified>
</cp:coreProperties>
</file>