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65" r:id="rId8"/>
    <p:sldId id="286" r:id="rId9"/>
    <p:sldId id="287" r:id="rId10"/>
    <p:sldId id="288" r:id="rId11"/>
    <p:sldId id="282" r:id="rId12"/>
    <p:sldId id="289" r:id="rId13"/>
    <p:sldId id="290" r:id="rId14"/>
    <p:sldId id="29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66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8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11-12-0519-01-00ai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AP/STA Initiated FILS </a:t>
            </a:r>
            <a:r>
              <a:rPr lang="en-GB" sz="2800" dirty="0" smtClean="0"/>
              <a:t>Optimizations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support a procedure for the two STAs of the link to be setup to negotiate or synchronize the applicable link setup optimizations, called as FILS negotiation procedure.</a:t>
            </a:r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FILS negotiation procedure can be initiated by AP  and/or STA.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 fontScale="92500" lnSpcReduction="1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Motion-2: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signaling support for the negotiation of link setup optimizations between the two ends of the link to be set up.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signals used in the negotiation of link setup optimizations may include: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FILS-Initiation:  containing the suggestions of link setup optimizations proposed by the transmitter of this initiation signal, which can be either end of the link to be set up.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FILS-Response: containing the responses to the received link setup optimization suggestions,  e.g., full-confirmation, partial-confirmation, or rejection.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proposes additional text to be inserted in Subsection 3.1 of the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(SFD), 12/0151r7, regarding a FILS procedure that allows 802.11ai </a:t>
            </a:r>
            <a:r>
              <a:rPr lang="en-GB" dirty="0" smtClean="0"/>
              <a:t>AP and STA to initiate </a:t>
            </a:r>
            <a:r>
              <a:rPr lang="en-US" dirty="0" smtClean="0"/>
              <a:t>link setup optimizations.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next level of details for existing text in the current </a:t>
            </a:r>
            <a:r>
              <a:rPr lang="en-US" dirty="0" err="1" smtClean="0"/>
              <a:t>TGai</a:t>
            </a:r>
            <a:r>
              <a:rPr lang="en-US" dirty="0" smtClean="0"/>
              <a:t> SFD.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1,2,3, 4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12/0191r3: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Specification Framework Document (SFD);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12/0151r7: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SFD document up-to 2012 March meeting; 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in Subsection 3.1 of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12/0151r7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	 </a:t>
            </a:r>
            <a:r>
              <a:rPr lang="en-US" i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A </a:t>
            </a:r>
            <a:r>
              <a:rPr lang="en-US" i="1" kern="0" dirty="0" err="1" smtClean="0">
                <a:solidFill>
                  <a:srgbClr val="0000FF"/>
                </a:solidFill>
                <a:latin typeface="Times New Roman"/>
                <a:ea typeface="+mn-ea"/>
              </a:rPr>
              <a:t>TGai</a:t>
            </a:r>
            <a:r>
              <a:rPr lang="en-US" i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 solution may allow AP and STA to initiate link setup optimizations.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AP-Initiated vs. STA-Initiated Link Setup Optimizations: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Currently, only STA-initiated!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the current link setup process, all the function phases, e.g., Network Discovery, TSF, 802.11 Authentication, Association,  etc., are initiated by the STA, which means:</a:t>
            </a:r>
          </a:p>
          <a:p>
            <a:pPr marL="627063"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STA can choose and pick, not AP;</a:t>
            </a:r>
          </a:p>
          <a:p>
            <a:pPr marL="627063"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AP only passively responds.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are cases where the AP has the proper or even better knowledge  to initiate link setup optimizations, e.g.,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knows the services that can be provided by the network behind it;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knows the required air link transmission adjustment of the STA based on the reception of the frames from the STA;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/>
              <a:t>AP knows its own capacity and loading, so AP can proactively inform  STAs  its capacity limitation;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AP may pre-acquired certain knowledge about the STA, e.g., a pre-established security association of STA with the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r>
              <a:rPr lang="en-US" sz="2400" dirty="0" smtClean="0"/>
              <a:t>Discussions – </a:t>
            </a:r>
            <a:r>
              <a:rPr lang="en-US" sz="2400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1435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To allow both AP and STA to initiate link setup optimization, procedure and signaling supports are needed;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procedural actions and Signaling support considerations: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FILS capability indication: </a:t>
            </a:r>
            <a:r>
              <a:rPr lang="en-US" sz="1600" dirty="0" smtClean="0">
                <a:solidFill>
                  <a:schemeClr val="tx1"/>
                </a:solidFill>
              </a:rPr>
              <a:t>Essentially an one-bit flag, provided in the earlier</a:t>
            </a:r>
            <a:r>
              <a:rPr lang="en-US" sz="1600" strike="sngStrike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messages of the link to be setup . 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 this has been already included in the current </a:t>
            </a:r>
            <a:r>
              <a:rPr lang="en-US" sz="1600" dirty="0" err="1" smtClean="0">
                <a:solidFill>
                  <a:srgbClr val="0000FF"/>
                </a:solidFill>
                <a:sym typeface="Wingdings" pitchFamily="2" charset="2"/>
              </a:rPr>
              <a:t>TGai</a:t>
            </a:r>
            <a:r>
              <a:rPr lang="en-US" sz="1600" dirty="0" smtClean="0">
                <a:solidFill>
                  <a:srgbClr val="0000FF"/>
                </a:solidFill>
                <a:sym typeface="Wingdings" pitchFamily="2" charset="2"/>
              </a:rPr>
              <a:t> SFD at page 6, section 6.1.2.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Negotiation of link setup optimizations: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 procedure for the two STAs of the link to be setup to negotiate or synchronize the applied link setup optimizations;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Can be initiated by AP  and/or STA;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Signaling support for the negotiation of link setup optimizations: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FILS-Initiation:  containing the suggestions of link setup optimizations proposed by the transmitter of this initiation signal, e.g., skip 802.11 Open Auth step, </a:t>
            </a:r>
            <a:r>
              <a:rPr lang="en-US" sz="1600" dirty="0" err="1" smtClean="0">
                <a:solidFill>
                  <a:schemeClr val="tx1"/>
                </a:solidFill>
              </a:rPr>
              <a:t>uese</a:t>
            </a:r>
            <a:r>
              <a:rPr lang="en-US" sz="1600" dirty="0" smtClean="0">
                <a:solidFill>
                  <a:schemeClr val="tx1"/>
                </a:solidFill>
              </a:rPr>
              <a:t> EAP-RP for authentication, use 3-way handshaking for Key provisioning, etc.;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FILS-Response: containing the responses to the received link setup optimization suggestions,  e.g., full-confirmation, partial-confirmation, or rejection.</a:t>
            </a:r>
          </a:p>
          <a:p>
            <a:pPr marL="6334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Signaling efficiency considerations, e.g.,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Piggyback on existing message round;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Pre-defined a set of 11ai supported link setup optimizations.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47700"/>
            <a:ext cx="8343900" cy="800100"/>
          </a:xfrm>
        </p:spPr>
        <p:txBody>
          <a:bodyPr/>
          <a:lstStyle/>
          <a:p>
            <a:r>
              <a:rPr lang="en-US" sz="2400" dirty="0" smtClean="0"/>
              <a:t>Discussions – </a:t>
            </a:r>
            <a:r>
              <a:rPr lang="en-US" sz="2400" dirty="0" err="1" smtClean="0"/>
              <a:t>con’t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Example of AP-Initiated FILS Negotiation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838200" y="1409700"/>
          <a:ext cx="7620000" cy="5130800"/>
        </p:xfrm>
        <a:graphic>
          <a:graphicData uri="http://schemas.openxmlformats.org/presentationml/2006/ole">
            <p:oleObj spid="_x0000_s15362" name="Visio" r:id="rId3" imgW="5450646" imgH="421798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Staw-Poll</a:t>
            </a:r>
            <a:r>
              <a:rPr lang="en-US" sz="2000" dirty="0" smtClean="0">
                <a:solidFill>
                  <a:schemeClr val="tx1"/>
                </a:solidFill>
              </a:rPr>
              <a:t>-1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Do you support adding </a:t>
            </a:r>
            <a:r>
              <a:rPr lang="en-US" sz="2000" dirty="0" smtClean="0">
                <a:solidFill>
                  <a:schemeClr val="tx1"/>
                </a:solidFill>
              </a:rPr>
              <a:t>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support a procedure for the two STAs of the link to be setup to negotiate or synchronize the applicable link setup optimizations, called as FILS negotiation procedure.</a:t>
            </a:r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FILS negotiation procedure can be initiated by AP  and/or STA.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need more info</a:t>
            </a:r>
            <a:r>
              <a:rPr lang="en-US" sz="2000" dirty="0" smtClean="0">
                <a:solidFill>
                  <a:schemeClr val="tx1"/>
                </a:solidFill>
              </a:rPr>
              <a:t>________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67300"/>
          </a:xfrm>
        </p:spPr>
        <p:txBody>
          <a:bodyPr>
            <a:normAutofit fontScale="92500" lnSpcReduction="1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Staw-Poll</a:t>
            </a:r>
            <a:r>
              <a:rPr lang="en-US" sz="2000" dirty="0" smtClean="0">
                <a:solidFill>
                  <a:schemeClr val="tx1"/>
                </a:solidFill>
              </a:rPr>
              <a:t>-2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 Do you support adding </a:t>
            </a:r>
            <a:r>
              <a:rPr lang="en-US" sz="2000" dirty="0" smtClean="0">
                <a:solidFill>
                  <a:schemeClr val="tx1"/>
                </a:solidFill>
              </a:rPr>
              <a:t>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3.1 Optimizations</a:t>
            </a:r>
            <a:r>
              <a:rPr lang="en-US" sz="2000" dirty="0" smtClean="0">
                <a:solidFill>
                  <a:schemeClr val="tx1"/>
                </a:solidFill>
              </a:rPr>
              <a:t>”,  on page 4,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 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A </a:t>
            </a:r>
            <a:r>
              <a:rPr lang="en-US" sz="1600" u="sng" dirty="0" err="1" smtClean="0">
                <a:solidFill>
                  <a:srgbClr val="0000FF"/>
                </a:solidFill>
              </a:rPr>
              <a:t>TGai</a:t>
            </a:r>
            <a:r>
              <a:rPr lang="en-US" sz="1600" u="sng" dirty="0" smtClean="0">
                <a:solidFill>
                  <a:srgbClr val="0000FF"/>
                </a:solidFill>
              </a:rPr>
              <a:t> solution should provide signaling support for the negotiation of link setup optimizations between the two ends of the link to be set up.</a:t>
            </a:r>
          </a:p>
          <a:p>
            <a:pPr marL="0" lvl="1" indent="0">
              <a:spcBef>
                <a:spcPts val="1200"/>
              </a:spcBef>
              <a:spcAft>
                <a:spcPts val="600"/>
              </a:spcAft>
            </a:pPr>
            <a:r>
              <a:rPr lang="en-US" sz="1600" u="sng" dirty="0" smtClean="0">
                <a:solidFill>
                  <a:srgbClr val="0000FF"/>
                </a:solidFill>
              </a:rPr>
              <a:t>The signals used in the negotiation of link setup optimizations may include: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FILS-Initiation:  containing the suggestions of link setup optimizations proposed by the transmitter of this initiation signal, which can be either end of the link to be set up.</a:t>
            </a:r>
          </a:p>
          <a:p>
            <a:pPr marL="395288" lvl="2" indent="-2174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u="sng" dirty="0" smtClean="0">
                <a:solidFill>
                  <a:srgbClr val="0000FF"/>
                </a:solidFill>
              </a:rPr>
              <a:t>FILS-Response: containing the responses to the received link setup optimization suggestions,  e.g., full-confirmation, partial-confirmation, or rejection.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Need more info</a:t>
            </a:r>
            <a:r>
              <a:rPr lang="en-US" sz="2000" dirty="0" smtClean="0">
                <a:solidFill>
                  <a:schemeClr val="tx1"/>
                </a:solidFill>
              </a:rPr>
              <a:t>________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4213</TotalTime>
  <Words>1172</Words>
  <Application>Microsoft Office PowerPoint</Application>
  <PresentationFormat>On-screen Show (4:3)</PresentationFormat>
  <Paragraphs>138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Document</vt:lpstr>
      <vt:lpstr>Visio</vt:lpstr>
      <vt:lpstr>Proposed SFD Text for 802.11ai AP/STA Initiated FILS Optimizations</vt:lpstr>
      <vt:lpstr>Abstract</vt:lpstr>
      <vt:lpstr>Slide 3</vt:lpstr>
      <vt:lpstr>Slide 4</vt:lpstr>
      <vt:lpstr>Discussions</vt:lpstr>
      <vt:lpstr>Discussions – con’t</vt:lpstr>
      <vt:lpstr>Discussions – con’t  Example of AP-Initiated FILS Negotiation</vt:lpstr>
      <vt:lpstr>Straw Polls for Proposed Text for SFD</vt:lpstr>
      <vt:lpstr>Straw Polls for Proposed Text for SFD</vt:lpstr>
      <vt:lpstr>Motions for Proposed Text for SFD</vt:lpstr>
      <vt:lpstr>Motions for Proposed Text for SFD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122</cp:revision>
  <cp:lastPrinted>1601-01-01T00:00:00Z</cp:lastPrinted>
  <dcterms:created xsi:type="dcterms:W3CDTF">2012-01-06T05:35:07Z</dcterms:created>
  <dcterms:modified xsi:type="dcterms:W3CDTF">2012-05-14T18:00:29Z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